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51af00628643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90e55ef8234d59"/>
  </p:sldMasterIdLst>
  <p:sldIdLst>
    <p:sldId xmlns:r="http://schemas.openxmlformats.org/officeDocument/2006/relationships" id="256" r:id="R88766d2f6a234e89"/>
    <p:sldId xmlns:r="http://schemas.openxmlformats.org/officeDocument/2006/relationships" id="257" r:id="R194026057f5a41aa"/>
    <p:sldId xmlns:r="http://schemas.openxmlformats.org/officeDocument/2006/relationships" id="258" r:id="Red3139a7b3f1462b"/>
    <p:sldId xmlns:r="http://schemas.openxmlformats.org/officeDocument/2006/relationships" id="259" r:id="R5ea344122062491e"/>
    <p:sldId xmlns:r="http://schemas.openxmlformats.org/officeDocument/2006/relationships" id="260" r:id="R74b0bac2751b439f"/>
    <p:sldId xmlns:r="http://schemas.openxmlformats.org/officeDocument/2006/relationships" id="261" r:id="R9fd7128cf1f34943"/>
    <p:sldId xmlns:r="http://schemas.openxmlformats.org/officeDocument/2006/relationships" id="262" r:id="R3db5afad3a3c49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90e55ef8234d59" /><Relationship Type="http://schemas.openxmlformats.org/officeDocument/2006/relationships/slide" Target="/ppt/slides/slide1.xml" Id="R88766d2f6a234e89" /><Relationship Type="http://schemas.openxmlformats.org/officeDocument/2006/relationships/slide" Target="/ppt/slides/slide2.xml" Id="R194026057f5a41aa" /><Relationship Type="http://schemas.openxmlformats.org/officeDocument/2006/relationships/slide" Target="/ppt/slides/slide3.xml" Id="Red3139a7b3f1462b" /><Relationship Type="http://schemas.openxmlformats.org/officeDocument/2006/relationships/slide" Target="/ppt/slides/slide4.xml" Id="R5ea344122062491e" /><Relationship Type="http://schemas.openxmlformats.org/officeDocument/2006/relationships/slide" Target="/ppt/slides/slide5.xml" Id="R74b0bac2751b439f" /><Relationship Type="http://schemas.openxmlformats.org/officeDocument/2006/relationships/slide" Target="/ppt/slides/slide6.xml" Id="R9fd7128cf1f34943" /><Relationship Type="http://schemas.openxmlformats.org/officeDocument/2006/relationships/slide" Target="/ppt/slides/slide7.xml" Id="R3db5afad3a3c49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7e00ab3b945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b269a8b8b451f" /><Relationship Type="http://schemas.openxmlformats.org/officeDocument/2006/relationships/theme" Target="/ppt/slideMasters/theme/theme1.xml" Id="Rf326d797cad94e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4b269a8b8b45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fd4f8450b48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7effaccff4b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b5f1c0f72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62e8a1dd345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d54f86a304d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7e3b2156344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705fe79434c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LEDELSE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86 921 641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36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tore@bilgrossisten.no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