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d92dca15684b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188bd37e4444a"/>
  </p:sldMasterIdLst>
  <p:sldIdLst>
    <p:sldId xmlns:r="http://schemas.openxmlformats.org/officeDocument/2006/relationships" id="256" r:id="Rcf13a7ae9af2450f"/>
    <p:sldId xmlns:r="http://schemas.openxmlformats.org/officeDocument/2006/relationships" id="257" r:id="R79900c69abd340ae"/>
    <p:sldId xmlns:r="http://schemas.openxmlformats.org/officeDocument/2006/relationships" id="258" r:id="Raa38eae898d24618"/>
    <p:sldId xmlns:r="http://schemas.openxmlformats.org/officeDocument/2006/relationships" id="259" r:id="R65f5d230d1574a05"/>
    <p:sldId xmlns:r="http://schemas.openxmlformats.org/officeDocument/2006/relationships" id="260" r:id="Rf0e102d2da6343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188bd37e4444a" /><Relationship Type="http://schemas.openxmlformats.org/officeDocument/2006/relationships/slide" Target="/ppt/slides/slide1.xml" Id="Rcf13a7ae9af2450f" /><Relationship Type="http://schemas.openxmlformats.org/officeDocument/2006/relationships/slide" Target="/ppt/slides/slide2.xml" Id="R79900c69abd340ae" /><Relationship Type="http://schemas.openxmlformats.org/officeDocument/2006/relationships/slide" Target="/ppt/slides/slide3.xml" Id="Raa38eae898d24618" /><Relationship Type="http://schemas.openxmlformats.org/officeDocument/2006/relationships/slide" Target="/ppt/slides/slide4.xml" Id="R65f5d230d1574a05" /><Relationship Type="http://schemas.openxmlformats.org/officeDocument/2006/relationships/slide" Target="/ppt/slides/slide5.xml" Id="Rf0e102d2da6343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00bfa8fa148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ff9ec08d547f1" /><Relationship Type="http://schemas.openxmlformats.org/officeDocument/2006/relationships/theme" Target="/ppt/slideMasters/theme/theme1.xml" Id="R85343502bfd248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ff9ec08d547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60a9a02b043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b0c74ff7147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fe7b08e084e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29254b02a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3b2cc6bba4f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NORION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912 452 913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NORION EIENDOM AS</a:t>
            </a:r>
          </a:p>
        </p:txBody>
      </p:sp>
    </p:spTree>
  </p:cSld>
  <p:clrMapOvr>
    <a:masterClrMapping xmlns:a="http://schemas.openxmlformats.org/drawingml/2006/main"/>
  </p:clrMapOvr>
</p:sld>
</file>