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513c04afaf4c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aadbf1a55e4ec4"/>
  </p:sldMasterIdLst>
  <p:sldIdLst>
    <p:sldId xmlns:r="http://schemas.openxmlformats.org/officeDocument/2006/relationships" id="256" r:id="R1366a95b52b44712"/>
    <p:sldId xmlns:r="http://schemas.openxmlformats.org/officeDocument/2006/relationships" id="257" r:id="R3f44960ecadb4e35"/>
    <p:sldId xmlns:r="http://schemas.openxmlformats.org/officeDocument/2006/relationships" id="258" r:id="R22d163748cf24939"/>
    <p:sldId xmlns:r="http://schemas.openxmlformats.org/officeDocument/2006/relationships" id="259" r:id="R3a1fb032709d4d06"/>
    <p:sldId xmlns:r="http://schemas.openxmlformats.org/officeDocument/2006/relationships" id="260" r:id="R79ab591426be49ec"/>
    <p:sldId xmlns:r="http://schemas.openxmlformats.org/officeDocument/2006/relationships" id="261" r:id="R52975125ea1644b4"/>
    <p:sldId xmlns:r="http://schemas.openxmlformats.org/officeDocument/2006/relationships" id="262" r:id="Rd4bda483d0364b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aadbf1a55e4ec4" /><Relationship Type="http://schemas.openxmlformats.org/officeDocument/2006/relationships/slide" Target="/ppt/slides/slide1.xml" Id="R1366a95b52b44712" /><Relationship Type="http://schemas.openxmlformats.org/officeDocument/2006/relationships/slide" Target="/ppt/slides/slide2.xml" Id="R3f44960ecadb4e35" /><Relationship Type="http://schemas.openxmlformats.org/officeDocument/2006/relationships/slide" Target="/ppt/slides/slide3.xml" Id="R22d163748cf24939" /><Relationship Type="http://schemas.openxmlformats.org/officeDocument/2006/relationships/slide" Target="/ppt/slides/slide4.xml" Id="R3a1fb032709d4d06" /><Relationship Type="http://schemas.openxmlformats.org/officeDocument/2006/relationships/slide" Target="/ppt/slides/slide5.xml" Id="R79ab591426be49ec" /><Relationship Type="http://schemas.openxmlformats.org/officeDocument/2006/relationships/slide" Target="/ppt/slides/slide6.xml" Id="R52975125ea1644b4" /><Relationship Type="http://schemas.openxmlformats.org/officeDocument/2006/relationships/slide" Target="/ppt/slides/slide7.xml" Id="Rd4bda483d0364b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11fa400eb742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3aec71df54607" /><Relationship Type="http://schemas.openxmlformats.org/officeDocument/2006/relationships/theme" Target="/ppt/slideMasters/theme/theme1.xml" Id="Rc2c30d7e46c443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93aec71df546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67ecb5cbbe40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aae09d03f45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5a50b246a44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f7e3c1daae4b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244b1ca714e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63f848012a4d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c53de6f1d40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HANS HAUGERUD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HAUGERUD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HAUGERUD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HAUGERUD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HAUGERUD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HAUGERUD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22 208 197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4 216 414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3 543 540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9 215 191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12 893 068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HAUGERUD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HAUGERUD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Lindemans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08 41 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912 487 113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HAUGERUD AS</a:t>
            </a:r>
          </a:p>
        </p:txBody>
      </p:sp>
    </p:spTree>
  </p:cSld>
  <p:clrMapOvr>
    <a:masterClrMapping xmlns:a="http://schemas.openxmlformats.org/drawingml/2006/main"/>
  </p:clrMapOvr>
</p:sld>
</file>