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0ade9d0a6349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5de33f973745f7"/>
  </p:sldMasterIdLst>
  <p:sldIdLst>
    <p:sldId xmlns:r="http://schemas.openxmlformats.org/officeDocument/2006/relationships" id="256" r:id="Rf3734cc06f444506"/>
    <p:sldId xmlns:r="http://schemas.openxmlformats.org/officeDocument/2006/relationships" id="257" r:id="Rbcca21e1755c458f"/>
    <p:sldId xmlns:r="http://schemas.openxmlformats.org/officeDocument/2006/relationships" id="258" r:id="R93c9812c1e534e52"/>
    <p:sldId xmlns:r="http://schemas.openxmlformats.org/officeDocument/2006/relationships" id="259" r:id="Ra47f9c0dfc0e4f50"/>
    <p:sldId xmlns:r="http://schemas.openxmlformats.org/officeDocument/2006/relationships" id="260" r:id="R1edb9e13575b476d"/>
    <p:sldId xmlns:r="http://schemas.openxmlformats.org/officeDocument/2006/relationships" id="261" r:id="Rb0ea09b4886a476c"/>
    <p:sldId xmlns:r="http://schemas.openxmlformats.org/officeDocument/2006/relationships" id="262" r:id="R3e35a6f166704b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de33f973745f7" /><Relationship Type="http://schemas.openxmlformats.org/officeDocument/2006/relationships/slide" Target="/ppt/slides/slide1.xml" Id="Rf3734cc06f444506" /><Relationship Type="http://schemas.openxmlformats.org/officeDocument/2006/relationships/slide" Target="/ppt/slides/slide2.xml" Id="Rbcca21e1755c458f" /><Relationship Type="http://schemas.openxmlformats.org/officeDocument/2006/relationships/slide" Target="/ppt/slides/slide3.xml" Id="R93c9812c1e534e52" /><Relationship Type="http://schemas.openxmlformats.org/officeDocument/2006/relationships/slide" Target="/ppt/slides/slide4.xml" Id="Ra47f9c0dfc0e4f50" /><Relationship Type="http://schemas.openxmlformats.org/officeDocument/2006/relationships/slide" Target="/ppt/slides/slide5.xml" Id="R1edb9e13575b476d" /><Relationship Type="http://schemas.openxmlformats.org/officeDocument/2006/relationships/slide" Target="/ppt/slides/slide6.xml" Id="Rb0ea09b4886a476c" /><Relationship Type="http://schemas.openxmlformats.org/officeDocument/2006/relationships/slide" Target="/ppt/slides/slide7.xml" Id="R3e35a6f166704b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026ef145f140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2cb3d3c084cf7" /><Relationship Type="http://schemas.openxmlformats.org/officeDocument/2006/relationships/theme" Target="/ppt/slideMasters/theme/theme1.xml" Id="R5ce80c3fd259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02cb3d3c084c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4c351789342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bed8685cf43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d8926e93645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603996c4846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b998dda8a4f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54e9554f44d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5b19cda8f47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