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2c7b9372244c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90a5fb6d774d68"/>
  </p:sldMasterIdLst>
  <p:sldIdLst>
    <p:sldId xmlns:r="http://schemas.openxmlformats.org/officeDocument/2006/relationships" id="256" r:id="Re59430c79b9b4f53"/>
    <p:sldId xmlns:r="http://schemas.openxmlformats.org/officeDocument/2006/relationships" id="257" r:id="Ra8b68ede3c63450c"/>
    <p:sldId xmlns:r="http://schemas.openxmlformats.org/officeDocument/2006/relationships" id="258" r:id="R8a03cde2dbaa4bd7"/>
    <p:sldId xmlns:r="http://schemas.openxmlformats.org/officeDocument/2006/relationships" id="259" r:id="R90098222a0c44c4c"/>
    <p:sldId xmlns:r="http://schemas.openxmlformats.org/officeDocument/2006/relationships" id="260" r:id="R6d85ef104dc942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90a5fb6d774d68" /><Relationship Type="http://schemas.openxmlformats.org/officeDocument/2006/relationships/slide" Target="/ppt/slides/slide1.xml" Id="Re59430c79b9b4f53" /><Relationship Type="http://schemas.openxmlformats.org/officeDocument/2006/relationships/slide" Target="/ppt/slides/slide2.xml" Id="Ra8b68ede3c63450c" /><Relationship Type="http://schemas.openxmlformats.org/officeDocument/2006/relationships/slide" Target="/ppt/slides/slide3.xml" Id="R8a03cde2dbaa4bd7" /><Relationship Type="http://schemas.openxmlformats.org/officeDocument/2006/relationships/slide" Target="/ppt/slides/slide4.xml" Id="R90098222a0c44c4c" /><Relationship Type="http://schemas.openxmlformats.org/officeDocument/2006/relationships/slide" Target="/ppt/slides/slide5.xml" Id="R6d85ef104dc942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c9253bd4aa4f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752327b6c451c" /><Relationship Type="http://schemas.openxmlformats.org/officeDocument/2006/relationships/theme" Target="/ppt/slideMasters/theme/theme1.xml" Id="R6f8b7f470e7140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3752327b6c45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70d6c17f240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0f489ef2949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0543c230c45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493f3fb4d45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54d4c437c48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912 700 607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