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56cf3f9d7ff444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2182e298c994677"/>
  </p:sldMasterIdLst>
  <p:sldIdLst>
    <p:sldId xmlns:r="http://schemas.openxmlformats.org/officeDocument/2006/relationships" id="256" r:id="Rc1386702683d4c33"/>
    <p:sldId xmlns:r="http://schemas.openxmlformats.org/officeDocument/2006/relationships" id="257" r:id="R5479cc1c20834c0b"/>
    <p:sldId xmlns:r="http://schemas.openxmlformats.org/officeDocument/2006/relationships" id="258" r:id="Rfd875846b59643cc"/>
    <p:sldId xmlns:r="http://schemas.openxmlformats.org/officeDocument/2006/relationships" id="259" r:id="Race9d5e7b40f4b7b"/>
    <p:sldId xmlns:r="http://schemas.openxmlformats.org/officeDocument/2006/relationships" id="260" r:id="R31c051cde8e94c95"/>
    <p:sldId xmlns:r="http://schemas.openxmlformats.org/officeDocument/2006/relationships" id="261" r:id="R496a4b7eff844bb5"/>
    <p:sldId xmlns:r="http://schemas.openxmlformats.org/officeDocument/2006/relationships" id="262" r:id="R2a038fec334040d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182e298c994677" /><Relationship Type="http://schemas.openxmlformats.org/officeDocument/2006/relationships/slide" Target="/ppt/slides/slide1.xml" Id="Rc1386702683d4c33" /><Relationship Type="http://schemas.openxmlformats.org/officeDocument/2006/relationships/slide" Target="/ppt/slides/slide2.xml" Id="R5479cc1c20834c0b" /><Relationship Type="http://schemas.openxmlformats.org/officeDocument/2006/relationships/slide" Target="/ppt/slides/slide3.xml" Id="Rfd875846b59643cc" /><Relationship Type="http://schemas.openxmlformats.org/officeDocument/2006/relationships/slide" Target="/ppt/slides/slide4.xml" Id="Race9d5e7b40f4b7b" /><Relationship Type="http://schemas.openxmlformats.org/officeDocument/2006/relationships/slide" Target="/ppt/slides/slide5.xml" Id="R31c051cde8e94c95" /><Relationship Type="http://schemas.openxmlformats.org/officeDocument/2006/relationships/slide" Target="/ppt/slides/slide6.xml" Id="R496a4b7eff844bb5" /><Relationship Type="http://schemas.openxmlformats.org/officeDocument/2006/relationships/slide" Target="/ppt/slides/slide7.xml" Id="R2a038fec334040d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066c905944441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31b90f57cd42a3" /><Relationship Type="http://schemas.openxmlformats.org/officeDocument/2006/relationships/theme" Target="/ppt/slideMasters/theme/theme1.xml" Id="R3a02c99f94334d7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731b90f57cd42a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8d4b5c4d28467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dbd1896159466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823f33345c4a3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943ce051f24c2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75125e9ec9494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6df69bb94e488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4f35263393438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WISETH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WISETH AS ble etablert [år] og holder til i Ski.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1 362 062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339 649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331 286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4 455 477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15 693 419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 WISETH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WISETH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Lilleteigen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1406 Ski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andre@wislan.no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912 901 351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WISETH AS</a:t>
            </a:r>
          </a:p>
        </p:txBody>
      </p:sp>
    </p:spTree>
  </p:cSld>
  <p:clrMapOvr>
    <a:masterClrMapping xmlns:a="http://schemas.openxmlformats.org/drawingml/2006/main"/>
  </p:clrMapOvr>
</p:sld>
</file>