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a64335a72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174edc75f4410"/>
  </p:sldMasterIdLst>
  <p:sldIdLst>
    <p:sldId xmlns:r="http://schemas.openxmlformats.org/officeDocument/2006/relationships" id="256" r:id="R82c577ec711b4340"/>
    <p:sldId xmlns:r="http://schemas.openxmlformats.org/officeDocument/2006/relationships" id="257" r:id="Re688a6b94b1c478d"/>
    <p:sldId xmlns:r="http://schemas.openxmlformats.org/officeDocument/2006/relationships" id="258" r:id="R2570e50c4b444d78"/>
    <p:sldId xmlns:r="http://schemas.openxmlformats.org/officeDocument/2006/relationships" id="259" r:id="Rfd2e037ccf5d4ad2"/>
    <p:sldId xmlns:r="http://schemas.openxmlformats.org/officeDocument/2006/relationships" id="260" r:id="R0d47150f9b9746dc"/>
    <p:sldId xmlns:r="http://schemas.openxmlformats.org/officeDocument/2006/relationships" id="261" r:id="R4ddd650a95f748cf"/>
    <p:sldId xmlns:r="http://schemas.openxmlformats.org/officeDocument/2006/relationships" id="262" r:id="R72fd988fc898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174edc75f4410" /><Relationship Type="http://schemas.openxmlformats.org/officeDocument/2006/relationships/slide" Target="/ppt/slides/slide1.xml" Id="R82c577ec711b4340" /><Relationship Type="http://schemas.openxmlformats.org/officeDocument/2006/relationships/slide" Target="/ppt/slides/slide2.xml" Id="Re688a6b94b1c478d" /><Relationship Type="http://schemas.openxmlformats.org/officeDocument/2006/relationships/slide" Target="/ppt/slides/slide3.xml" Id="R2570e50c4b444d78" /><Relationship Type="http://schemas.openxmlformats.org/officeDocument/2006/relationships/slide" Target="/ppt/slides/slide4.xml" Id="Rfd2e037ccf5d4ad2" /><Relationship Type="http://schemas.openxmlformats.org/officeDocument/2006/relationships/slide" Target="/ppt/slides/slide5.xml" Id="R0d47150f9b9746dc" /><Relationship Type="http://schemas.openxmlformats.org/officeDocument/2006/relationships/slide" Target="/ppt/slides/slide6.xml" Id="R4ddd650a95f748cf" /><Relationship Type="http://schemas.openxmlformats.org/officeDocument/2006/relationships/slide" Target="/ppt/slides/slide7.xml" Id="R72fd988fc898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4691fb48d4f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34f76bcf04ba8" /><Relationship Type="http://schemas.openxmlformats.org/officeDocument/2006/relationships/theme" Target="/ppt/slideMasters/theme/theme1.xml" Id="R7b136fa95a0c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34f76bcf04b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afdb6de1f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acc0e9805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3aa5abdbf4c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b17a949b0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885addec349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be82ee5f543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cfe6c3bd8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