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5794ed0ae14a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ae17f546da40f8"/>
  </p:sldMasterIdLst>
  <p:sldIdLst>
    <p:sldId xmlns:r="http://schemas.openxmlformats.org/officeDocument/2006/relationships" id="256" r:id="Rd4297452256044f5"/>
    <p:sldId xmlns:r="http://schemas.openxmlformats.org/officeDocument/2006/relationships" id="257" r:id="R55df9bd86cdb4a98"/>
    <p:sldId xmlns:r="http://schemas.openxmlformats.org/officeDocument/2006/relationships" id="258" r:id="R7f8e26fd51af4f62"/>
    <p:sldId xmlns:r="http://schemas.openxmlformats.org/officeDocument/2006/relationships" id="259" r:id="Rf7b11f7c9dee48aa"/>
    <p:sldId xmlns:r="http://schemas.openxmlformats.org/officeDocument/2006/relationships" id="260" r:id="R7bec672a22054717"/>
    <p:sldId xmlns:r="http://schemas.openxmlformats.org/officeDocument/2006/relationships" id="261" r:id="Ra5ba3ac7c94844e9"/>
    <p:sldId xmlns:r="http://schemas.openxmlformats.org/officeDocument/2006/relationships" id="262" r:id="Rbd20da71a7ab46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e17f546da40f8" /><Relationship Type="http://schemas.openxmlformats.org/officeDocument/2006/relationships/slide" Target="/ppt/slides/slide1.xml" Id="Rd4297452256044f5" /><Relationship Type="http://schemas.openxmlformats.org/officeDocument/2006/relationships/slide" Target="/ppt/slides/slide2.xml" Id="R55df9bd86cdb4a98" /><Relationship Type="http://schemas.openxmlformats.org/officeDocument/2006/relationships/slide" Target="/ppt/slides/slide3.xml" Id="R7f8e26fd51af4f62" /><Relationship Type="http://schemas.openxmlformats.org/officeDocument/2006/relationships/slide" Target="/ppt/slides/slide4.xml" Id="Rf7b11f7c9dee48aa" /><Relationship Type="http://schemas.openxmlformats.org/officeDocument/2006/relationships/slide" Target="/ppt/slides/slide5.xml" Id="R7bec672a22054717" /><Relationship Type="http://schemas.openxmlformats.org/officeDocument/2006/relationships/slide" Target="/ppt/slides/slide6.xml" Id="Ra5ba3ac7c94844e9" /><Relationship Type="http://schemas.openxmlformats.org/officeDocument/2006/relationships/slide" Target="/ppt/slides/slide7.xml" Id="Rbd20da71a7ab46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eb5b9596f4b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78585dea04c21" /><Relationship Type="http://schemas.openxmlformats.org/officeDocument/2006/relationships/theme" Target="/ppt/slideMasters/theme/theme1.xml" Id="Ref036e1420ca4d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a78585dea04c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7d6ccec03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d69c52f384c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6bdd3536444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ce9a28a1a4a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3029609e84a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084f9dd274f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b047220b849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