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2c38c231c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9af94efc74e9c"/>
  </p:sldMasterIdLst>
  <p:sldIdLst>
    <p:sldId xmlns:r="http://schemas.openxmlformats.org/officeDocument/2006/relationships" id="256" r:id="Reec575b8a8f24643"/>
    <p:sldId xmlns:r="http://schemas.openxmlformats.org/officeDocument/2006/relationships" id="257" r:id="R172bc325990b4af3"/>
    <p:sldId xmlns:r="http://schemas.openxmlformats.org/officeDocument/2006/relationships" id="258" r:id="Rbe0e05dc0be345a2"/>
    <p:sldId xmlns:r="http://schemas.openxmlformats.org/officeDocument/2006/relationships" id="259" r:id="Rd7dc7ed54f7f420e"/>
    <p:sldId xmlns:r="http://schemas.openxmlformats.org/officeDocument/2006/relationships" id="260" r:id="R6b9fd9a5bc9142ff"/>
    <p:sldId xmlns:r="http://schemas.openxmlformats.org/officeDocument/2006/relationships" id="261" r:id="Rc623128852ce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9af94efc74e9c" /><Relationship Type="http://schemas.openxmlformats.org/officeDocument/2006/relationships/slide" Target="/ppt/slides/slide1.xml" Id="Reec575b8a8f24643" /><Relationship Type="http://schemas.openxmlformats.org/officeDocument/2006/relationships/slide" Target="/ppt/slides/slide2.xml" Id="R172bc325990b4af3" /><Relationship Type="http://schemas.openxmlformats.org/officeDocument/2006/relationships/slide" Target="/ppt/slides/slide3.xml" Id="Rbe0e05dc0be345a2" /><Relationship Type="http://schemas.openxmlformats.org/officeDocument/2006/relationships/slide" Target="/ppt/slides/slide4.xml" Id="Rd7dc7ed54f7f420e" /><Relationship Type="http://schemas.openxmlformats.org/officeDocument/2006/relationships/slide" Target="/ppt/slides/slide5.xml" Id="R6b9fd9a5bc9142ff" /><Relationship Type="http://schemas.openxmlformats.org/officeDocument/2006/relationships/slide" Target="/ppt/slides/slide6.xml" Id="Rc623128852ce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5674abaac45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ac95c31784b2d" /><Relationship Type="http://schemas.openxmlformats.org/officeDocument/2006/relationships/theme" Target="/ppt/slideMasters/theme/theme1.xml" Id="R9ef229279b3942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ac95c3178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cb097ea704b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45628a8cc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5b8eeb25e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219f165c2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875a0cc6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7ff158a8a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