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35e1c65c2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d89ee4a5c4b85"/>
  </p:sldMasterIdLst>
  <p:sldIdLst>
    <p:sldId xmlns:r="http://schemas.openxmlformats.org/officeDocument/2006/relationships" id="256" r:id="R7fcde1d5526e4215"/>
    <p:sldId xmlns:r="http://schemas.openxmlformats.org/officeDocument/2006/relationships" id="257" r:id="R1f89c713a296460a"/>
    <p:sldId xmlns:r="http://schemas.openxmlformats.org/officeDocument/2006/relationships" id="258" r:id="Rf5666d0a6d2e4725"/>
    <p:sldId xmlns:r="http://schemas.openxmlformats.org/officeDocument/2006/relationships" id="259" r:id="R39d297e5c68e4efa"/>
    <p:sldId xmlns:r="http://schemas.openxmlformats.org/officeDocument/2006/relationships" id="260" r:id="Rb2649faf71b1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d89ee4a5c4b85" /><Relationship Type="http://schemas.openxmlformats.org/officeDocument/2006/relationships/slide" Target="/ppt/slides/slide1.xml" Id="R7fcde1d5526e4215" /><Relationship Type="http://schemas.openxmlformats.org/officeDocument/2006/relationships/slide" Target="/ppt/slides/slide2.xml" Id="R1f89c713a296460a" /><Relationship Type="http://schemas.openxmlformats.org/officeDocument/2006/relationships/slide" Target="/ppt/slides/slide3.xml" Id="Rf5666d0a6d2e4725" /><Relationship Type="http://schemas.openxmlformats.org/officeDocument/2006/relationships/slide" Target="/ppt/slides/slide4.xml" Id="R39d297e5c68e4efa" /><Relationship Type="http://schemas.openxmlformats.org/officeDocument/2006/relationships/slide" Target="/ppt/slides/slide5.xml" Id="Rb2649faf71b1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92e713f07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0e198d0c941d7" /><Relationship Type="http://schemas.openxmlformats.org/officeDocument/2006/relationships/theme" Target="/ppt/slideMasters/theme/theme1.xml" Id="R53370d531f40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0e198d0c9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2f9df2c5c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a5a4fb8f3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40b4975b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e920966e2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86b480b6b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SEABIRD EXPLORATION PLC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SEABIRD EXPLORATION PLC ble etablert [år] og holder til i 3106 Limmassol.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World Trade Center,, Ariadne House 1st floor,, 222 28th October Street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3106 Limmassol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