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d90f52cf9b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0ab59cc524fd6"/>
  </p:sldMasterIdLst>
  <p:sldIdLst>
    <p:sldId xmlns:r="http://schemas.openxmlformats.org/officeDocument/2006/relationships" id="256" r:id="Rd26cae906d69469b"/>
    <p:sldId xmlns:r="http://schemas.openxmlformats.org/officeDocument/2006/relationships" id="257" r:id="R8ccd7fa78d764a9a"/>
    <p:sldId xmlns:r="http://schemas.openxmlformats.org/officeDocument/2006/relationships" id="258" r:id="R03f1bc9d76d54e1b"/>
    <p:sldId xmlns:r="http://schemas.openxmlformats.org/officeDocument/2006/relationships" id="259" r:id="R160cd42ee875413a"/>
    <p:sldId xmlns:r="http://schemas.openxmlformats.org/officeDocument/2006/relationships" id="260" r:id="Rd4d312f528b141b2"/>
    <p:sldId xmlns:r="http://schemas.openxmlformats.org/officeDocument/2006/relationships" id="261" r:id="Raa2d9d2817d1414c"/>
    <p:sldId xmlns:r="http://schemas.openxmlformats.org/officeDocument/2006/relationships" id="262" r:id="R220c8140723841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0ab59cc524fd6" /><Relationship Type="http://schemas.openxmlformats.org/officeDocument/2006/relationships/slide" Target="/ppt/slides/slide1.xml" Id="Rd26cae906d69469b" /><Relationship Type="http://schemas.openxmlformats.org/officeDocument/2006/relationships/slide" Target="/ppt/slides/slide2.xml" Id="R8ccd7fa78d764a9a" /><Relationship Type="http://schemas.openxmlformats.org/officeDocument/2006/relationships/slide" Target="/ppt/slides/slide3.xml" Id="R03f1bc9d76d54e1b" /><Relationship Type="http://schemas.openxmlformats.org/officeDocument/2006/relationships/slide" Target="/ppt/slides/slide4.xml" Id="R160cd42ee875413a" /><Relationship Type="http://schemas.openxmlformats.org/officeDocument/2006/relationships/slide" Target="/ppt/slides/slide5.xml" Id="Rd4d312f528b141b2" /><Relationship Type="http://schemas.openxmlformats.org/officeDocument/2006/relationships/slide" Target="/ppt/slides/slide6.xml" Id="Raa2d9d2817d1414c" /><Relationship Type="http://schemas.openxmlformats.org/officeDocument/2006/relationships/slide" Target="/ppt/slides/slide7.xml" Id="R220c8140723841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1f4e646c7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386e201f480d" /><Relationship Type="http://schemas.openxmlformats.org/officeDocument/2006/relationships/theme" Target="/ppt/slideMasters/theme/theme1.xml" Id="R972dfddb142c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a386e201f48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af8040e04a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3727af8143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53067d7a4d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01abb219e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2bf0e59434c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fd3d9ed0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015c0d537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2 250 248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OLRUD JON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Stamhusveien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913 064 844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JPO AS</a:t>
            </a:r>
          </a:p>
        </p:txBody>
      </p:sp>
    </p:spTree>
  </p:cSld>
  <p:clrMapOvr>
    <a:masterClrMapping xmlns:a="http://schemas.openxmlformats.org/drawingml/2006/main"/>
  </p:clrMapOvr>
</p:sld>
</file>