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b5a456e1c6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fa449843d74870"/>
  </p:sldMasterIdLst>
  <p:sldIdLst>
    <p:sldId xmlns:r="http://schemas.openxmlformats.org/officeDocument/2006/relationships" id="256" r:id="R1435546a01ec49cd"/>
    <p:sldId xmlns:r="http://schemas.openxmlformats.org/officeDocument/2006/relationships" id="257" r:id="R51d035438c024311"/>
    <p:sldId xmlns:r="http://schemas.openxmlformats.org/officeDocument/2006/relationships" id="258" r:id="R3be19ab88eec4081"/>
    <p:sldId xmlns:r="http://schemas.openxmlformats.org/officeDocument/2006/relationships" id="259" r:id="Rd928bea1cc4e468d"/>
    <p:sldId xmlns:r="http://schemas.openxmlformats.org/officeDocument/2006/relationships" id="260" r:id="R5ce5027f156847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a449843d74870" /><Relationship Type="http://schemas.openxmlformats.org/officeDocument/2006/relationships/slide" Target="/ppt/slides/slide1.xml" Id="R1435546a01ec49cd" /><Relationship Type="http://schemas.openxmlformats.org/officeDocument/2006/relationships/slide" Target="/ppt/slides/slide2.xml" Id="R51d035438c024311" /><Relationship Type="http://schemas.openxmlformats.org/officeDocument/2006/relationships/slide" Target="/ppt/slides/slide3.xml" Id="R3be19ab88eec4081" /><Relationship Type="http://schemas.openxmlformats.org/officeDocument/2006/relationships/slide" Target="/ppt/slides/slide4.xml" Id="Rd928bea1cc4e468d" /><Relationship Type="http://schemas.openxmlformats.org/officeDocument/2006/relationships/slide" Target="/ppt/slides/slide5.xml" Id="R5ce5027f156847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28a23b5934a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672b1cbb44581" /><Relationship Type="http://schemas.openxmlformats.org/officeDocument/2006/relationships/theme" Target="/ppt/slideMasters/theme/theme1.xml" Id="R0506358a43c9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672b1cbb4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ee071ba3149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56c0821c349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80b209890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a5a2fa6049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6788f3efe48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