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2dbbbb15a2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1265f6ba674085"/>
  </p:sldMasterIdLst>
  <p:sldIdLst>
    <p:sldId xmlns:r="http://schemas.openxmlformats.org/officeDocument/2006/relationships" id="256" r:id="Ra835cfe0ee544f09"/>
    <p:sldId xmlns:r="http://schemas.openxmlformats.org/officeDocument/2006/relationships" id="257" r:id="R67929dce7f7840a5"/>
    <p:sldId xmlns:r="http://schemas.openxmlformats.org/officeDocument/2006/relationships" id="258" r:id="R850a813fb3ac492f"/>
    <p:sldId xmlns:r="http://schemas.openxmlformats.org/officeDocument/2006/relationships" id="259" r:id="R4428b573e5aa476a"/>
    <p:sldId xmlns:r="http://schemas.openxmlformats.org/officeDocument/2006/relationships" id="260" r:id="R94ce9229c2ce4664"/>
    <p:sldId xmlns:r="http://schemas.openxmlformats.org/officeDocument/2006/relationships" id="261" r:id="R4670cf09a241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1265f6ba674085" /><Relationship Type="http://schemas.openxmlformats.org/officeDocument/2006/relationships/slide" Target="/ppt/slides/slide1.xml" Id="Ra835cfe0ee544f09" /><Relationship Type="http://schemas.openxmlformats.org/officeDocument/2006/relationships/slide" Target="/ppt/slides/slide2.xml" Id="R67929dce7f7840a5" /><Relationship Type="http://schemas.openxmlformats.org/officeDocument/2006/relationships/slide" Target="/ppt/slides/slide3.xml" Id="R850a813fb3ac492f" /><Relationship Type="http://schemas.openxmlformats.org/officeDocument/2006/relationships/slide" Target="/ppt/slides/slide4.xml" Id="R4428b573e5aa476a" /><Relationship Type="http://schemas.openxmlformats.org/officeDocument/2006/relationships/slide" Target="/ppt/slides/slide5.xml" Id="R94ce9229c2ce4664" /><Relationship Type="http://schemas.openxmlformats.org/officeDocument/2006/relationships/slide" Target="/ppt/slides/slide6.xml" Id="R4670cf09a241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4cf0e9b2c4d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58afe35c64ea1" /><Relationship Type="http://schemas.openxmlformats.org/officeDocument/2006/relationships/theme" Target="/ppt/slideMasters/theme/theme1.xml" Id="R25b11e57d52f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58afe35c6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e747840f41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c17f8f6054b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baf835f8c47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cb6bb8045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9e06358a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77486b186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