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2a7e153064f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577fbd22404783"/>
  </p:sldMasterIdLst>
  <p:sldIdLst>
    <p:sldId xmlns:r="http://schemas.openxmlformats.org/officeDocument/2006/relationships" id="256" r:id="R592ecba80fa44e1f"/>
    <p:sldId xmlns:r="http://schemas.openxmlformats.org/officeDocument/2006/relationships" id="257" r:id="R4494219bd88e456d"/>
    <p:sldId xmlns:r="http://schemas.openxmlformats.org/officeDocument/2006/relationships" id="258" r:id="Ref97dc21c9de424d"/>
    <p:sldId xmlns:r="http://schemas.openxmlformats.org/officeDocument/2006/relationships" id="259" r:id="R862b89118f044688"/>
    <p:sldId xmlns:r="http://schemas.openxmlformats.org/officeDocument/2006/relationships" id="260" r:id="R5a3a46098f424e2c"/>
    <p:sldId xmlns:r="http://schemas.openxmlformats.org/officeDocument/2006/relationships" id="261" r:id="Rf89ed25f666648b2"/>
    <p:sldId xmlns:r="http://schemas.openxmlformats.org/officeDocument/2006/relationships" id="262" r:id="R7c39da7162fd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77fbd22404783" /><Relationship Type="http://schemas.openxmlformats.org/officeDocument/2006/relationships/slide" Target="/ppt/slides/slide1.xml" Id="R592ecba80fa44e1f" /><Relationship Type="http://schemas.openxmlformats.org/officeDocument/2006/relationships/slide" Target="/ppt/slides/slide2.xml" Id="R4494219bd88e456d" /><Relationship Type="http://schemas.openxmlformats.org/officeDocument/2006/relationships/slide" Target="/ppt/slides/slide3.xml" Id="Ref97dc21c9de424d" /><Relationship Type="http://schemas.openxmlformats.org/officeDocument/2006/relationships/slide" Target="/ppt/slides/slide4.xml" Id="R862b89118f044688" /><Relationship Type="http://schemas.openxmlformats.org/officeDocument/2006/relationships/slide" Target="/ppt/slides/slide5.xml" Id="R5a3a46098f424e2c" /><Relationship Type="http://schemas.openxmlformats.org/officeDocument/2006/relationships/slide" Target="/ppt/slides/slide6.xml" Id="Rf89ed25f666648b2" /><Relationship Type="http://schemas.openxmlformats.org/officeDocument/2006/relationships/slide" Target="/ppt/slides/slide7.xml" Id="R7c39da7162fd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f0bb40037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3a2dc040242a6" /><Relationship Type="http://schemas.openxmlformats.org/officeDocument/2006/relationships/theme" Target="/ppt/slideMasters/theme/theme1.xml" Id="R9117ea673d49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3a2dc0402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feb1183d1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3be76ea04f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e999901f1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b441ba0b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71ed0c3d1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aad1faa54f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be480a595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