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7cda0a382744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524112fe8b4cdb"/>
  </p:sldMasterIdLst>
  <p:sldIdLst>
    <p:sldId xmlns:r="http://schemas.openxmlformats.org/officeDocument/2006/relationships" id="256" r:id="Rb4b9539b29b54680"/>
    <p:sldId xmlns:r="http://schemas.openxmlformats.org/officeDocument/2006/relationships" id="257" r:id="Rd3adb8b6c1574e93"/>
    <p:sldId xmlns:r="http://schemas.openxmlformats.org/officeDocument/2006/relationships" id="258" r:id="R13b26c0837324e30"/>
    <p:sldId xmlns:r="http://schemas.openxmlformats.org/officeDocument/2006/relationships" id="259" r:id="R6244c217c9ea4709"/>
    <p:sldId xmlns:r="http://schemas.openxmlformats.org/officeDocument/2006/relationships" id="260" r:id="Ra75622c2c8f04369"/>
    <p:sldId xmlns:r="http://schemas.openxmlformats.org/officeDocument/2006/relationships" id="261" r:id="R84fa47ac6ed54f0a"/>
    <p:sldId xmlns:r="http://schemas.openxmlformats.org/officeDocument/2006/relationships" id="262" r:id="R8cb4995ca6d948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524112fe8b4cdb" /><Relationship Type="http://schemas.openxmlformats.org/officeDocument/2006/relationships/slide" Target="/ppt/slides/slide1.xml" Id="Rb4b9539b29b54680" /><Relationship Type="http://schemas.openxmlformats.org/officeDocument/2006/relationships/slide" Target="/ppt/slides/slide2.xml" Id="Rd3adb8b6c1574e93" /><Relationship Type="http://schemas.openxmlformats.org/officeDocument/2006/relationships/slide" Target="/ppt/slides/slide3.xml" Id="R13b26c0837324e30" /><Relationship Type="http://schemas.openxmlformats.org/officeDocument/2006/relationships/slide" Target="/ppt/slides/slide4.xml" Id="R6244c217c9ea4709" /><Relationship Type="http://schemas.openxmlformats.org/officeDocument/2006/relationships/slide" Target="/ppt/slides/slide5.xml" Id="Ra75622c2c8f04369" /><Relationship Type="http://schemas.openxmlformats.org/officeDocument/2006/relationships/slide" Target="/ppt/slides/slide6.xml" Id="R84fa47ac6ed54f0a" /><Relationship Type="http://schemas.openxmlformats.org/officeDocument/2006/relationships/slide" Target="/ppt/slides/slide7.xml" Id="R8cb4995ca6d948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d50f7840164b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0c42954754765" /><Relationship Type="http://schemas.openxmlformats.org/officeDocument/2006/relationships/theme" Target="/ppt/slideMasters/theme/theme1.xml" Id="Racdd14f2eb214a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f0c429547547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efd231ce54e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dcc9482ec47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671a3cd744b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b4f1be0b644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742944cd947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012f9d4404f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28063085741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AJ ØKONOMI OG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 ØKONOMI OG REGNSKAP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4 764 710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889 954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724 899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2 422 815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3 395 731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ARNE  –  53,3 %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ERIK BOYE  –  46,7 %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913 100 697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