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af8745e1294c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8ac05d91ce4d6a"/>
  </p:sldMasterIdLst>
  <p:sldIdLst>
    <p:sldId xmlns:r="http://schemas.openxmlformats.org/officeDocument/2006/relationships" id="256" r:id="R8ba292eb87de4509"/>
    <p:sldId xmlns:r="http://schemas.openxmlformats.org/officeDocument/2006/relationships" id="257" r:id="Rf932a510ab9045b3"/>
    <p:sldId xmlns:r="http://schemas.openxmlformats.org/officeDocument/2006/relationships" id="258" r:id="R37558770aa224109"/>
    <p:sldId xmlns:r="http://schemas.openxmlformats.org/officeDocument/2006/relationships" id="259" r:id="Ra85d590f02d94a39"/>
    <p:sldId xmlns:r="http://schemas.openxmlformats.org/officeDocument/2006/relationships" id="260" r:id="R463fba661c4744ee"/>
    <p:sldId xmlns:r="http://schemas.openxmlformats.org/officeDocument/2006/relationships" id="261" r:id="Rae8d66f21a084e28"/>
    <p:sldId xmlns:r="http://schemas.openxmlformats.org/officeDocument/2006/relationships" id="262" r:id="R39a8cbb8098447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8ac05d91ce4d6a" /><Relationship Type="http://schemas.openxmlformats.org/officeDocument/2006/relationships/slide" Target="/ppt/slides/slide1.xml" Id="R8ba292eb87de4509" /><Relationship Type="http://schemas.openxmlformats.org/officeDocument/2006/relationships/slide" Target="/ppt/slides/slide2.xml" Id="Rf932a510ab9045b3" /><Relationship Type="http://schemas.openxmlformats.org/officeDocument/2006/relationships/slide" Target="/ppt/slides/slide3.xml" Id="R37558770aa224109" /><Relationship Type="http://schemas.openxmlformats.org/officeDocument/2006/relationships/slide" Target="/ppt/slides/slide4.xml" Id="Ra85d590f02d94a39" /><Relationship Type="http://schemas.openxmlformats.org/officeDocument/2006/relationships/slide" Target="/ppt/slides/slide5.xml" Id="R463fba661c4744ee" /><Relationship Type="http://schemas.openxmlformats.org/officeDocument/2006/relationships/slide" Target="/ppt/slides/slide6.xml" Id="Rae8d66f21a084e28" /><Relationship Type="http://schemas.openxmlformats.org/officeDocument/2006/relationships/slide" Target="/ppt/slides/slide7.xml" Id="R39a8cbb8098447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c4a33b2e8d4d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3e747a78a4444" /><Relationship Type="http://schemas.openxmlformats.org/officeDocument/2006/relationships/theme" Target="/ppt/slideMasters/theme/theme1.xml" Id="Rcc041e085b0b4a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23e747a78a44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c12eb6f5f437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6e528135c4b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ca39742b8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a91b6a15c47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c66e87f434d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c07daa8174f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88a7c59c64f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MAZEPPA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55 550 724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−171 259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−60 800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4 739 351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27 095 965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MAZEPPA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288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MAZEPPA NORGE AS</a:t>
            </a:r>
          </a:p>
        </p:txBody>
      </p:sp>
    </p:spTree>
  </p:cSld>
  <p:clrMapOvr>
    <a:masterClrMapping xmlns:a="http://schemas.openxmlformats.org/drawingml/2006/main"/>
  </p:clrMapOvr>
</p:sld>
</file>