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feb917e80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5627efca94b15"/>
  </p:sldMasterIdLst>
  <p:sldIdLst>
    <p:sldId xmlns:r="http://schemas.openxmlformats.org/officeDocument/2006/relationships" id="256" r:id="R5b7ae248d24c4729"/>
    <p:sldId xmlns:r="http://schemas.openxmlformats.org/officeDocument/2006/relationships" id="257" r:id="Rabf9b91837194dd3"/>
    <p:sldId xmlns:r="http://schemas.openxmlformats.org/officeDocument/2006/relationships" id="258" r:id="Rb076ed58b09741e7"/>
    <p:sldId xmlns:r="http://schemas.openxmlformats.org/officeDocument/2006/relationships" id="259" r:id="Ra24703ae8285423f"/>
    <p:sldId xmlns:r="http://schemas.openxmlformats.org/officeDocument/2006/relationships" id="260" r:id="R694714e434b344bb"/>
    <p:sldId xmlns:r="http://schemas.openxmlformats.org/officeDocument/2006/relationships" id="261" r:id="Rf5ba85d7cb4e4440"/>
    <p:sldId xmlns:r="http://schemas.openxmlformats.org/officeDocument/2006/relationships" id="262" r:id="Rf605dcd089a6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5627efca94b15" /><Relationship Type="http://schemas.openxmlformats.org/officeDocument/2006/relationships/slide" Target="/ppt/slides/slide1.xml" Id="R5b7ae248d24c4729" /><Relationship Type="http://schemas.openxmlformats.org/officeDocument/2006/relationships/slide" Target="/ppt/slides/slide2.xml" Id="Rabf9b91837194dd3" /><Relationship Type="http://schemas.openxmlformats.org/officeDocument/2006/relationships/slide" Target="/ppt/slides/slide3.xml" Id="Rb076ed58b09741e7" /><Relationship Type="http://schemas.openxmlformats.org/officeDocument/2006/relationships/slide" Target="/ppt/slides/slide4.xml" Id="Ra24703ae8285423f" /><Relationship Type="http://schemas.openxmlformats.org/officeDocument/2006/relationships/slide" Target="/ppt/slides/slide5.xml" Id="R694714e434b344bb" /><Relationship Type="http://schemas.openxmlformats.org/officeDocument/2006/relationships/slide" Target="/ppt/slides/slide6.xml" Id="Rf5ba85d7cb4e4440" /><Relationship Type="http://schemas.openxmlformats.org/officeDocument/2006/relationships/slide" Target="/ppt/slides/slide7.xml" Id="Rf605dcd089a6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972a5070a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a5bb1a4741ae" /><Relationship Type="http://schemas.openxmlformats.org/officeDocument/2006/relationships/theme" Target="/ppt/slideMasters/theme/theme1.xml" Id="Rcef1cd23f2a4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da5bb1a47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70b812181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edd92230a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e9456b2fa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0985527ec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342bb10bb4b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5df56078a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9b2713096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