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fb4eaaa294f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31b2bbe05346c9"/>
  </p:sldMasterIdLst>
  <p:sldIdLst>
    <p:sldId xmlns:r="http://schemas.openxmlformats.org/officeDocument/2006/relationships" id="256" r:id="R20dd7b4a537f43e2"/>
    <p:sldId xmlns:r="http://schemas.openxmlformats.org/officeDocument/2006/relationships" id="257" r:id="R0a019cc1134a4a1d"/>
    <p:sldId xmlns:r="http://schemas.openxmlformats.org/officeDocument/2006/relationships" id="258" r:id="Rdb97324a7a254946"/>
    <p:sldId xmlns:r="http://schemas.openxmlformats.org/officeDocument/2006/relationships" id="259" r:id="Rb586c037d5874ff8"/>
    <p:sldId xmlns:r="http://schemas.openxmlformats.org/officeDocument/2006/relationships" id="260" r:id="R093dc85af3a44f6e"/>
    <p:sldId xmlns:r="http://schemas.openxmlformats.org/officeDocument/2006/relationships" id="261" r:id="R8a4b838b976b4640"/>
    <p:sldId xmlns:r="http://schemas.openxmlformats.org/officeDocument/2006/relationships" id="262" r:id="R3fce7744738f41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1b2bbe05346c9" /><Relationship Type="http://schemas.openxmlformats.org/officeDocument/2006/relationships/slide" Target="/ppt/slides/slide1.xml" Id="R20dd7b4a537f43e2" /><Relationship Type="http://schemas.openxmlformats.org/officeDocument/2006/relationships/slide" Target="/ppt/slides/slide2.xml" Id="R0a019cc1134a4a1d" /><Relationship Type="http://schemas.openxmlformats.org/officeDocument/2006/relationships/slide" Target="/ppt/slides/slide3.xml" Id="Rdb97324a7a254946" /><Relationship Type="http://schemas.openxmlformats.org/officeDocument/2006/relationships/slide" Target="/ppt/slides/slide4.xml" Id="Rb586c037d5874ff8" /><Relationship Type="http://schemas.openxmlformats.org/officeDocument/2006/relationships/slide" Target="/ppt/slides/slide5.xml" Id="R093dc85af3a44f6e" /><Relationship Type="http://schemas.openxmlformats.org/officeDocument/2006/relationships/slide" Target="/ppt/slides/slide6.xml" Id="R8a4b838b976b4640" /><Relationship Type="http://schemas.openxmlformats.org/officeDocument/2006/relationships/slide" Target="/ppt/slides/slide7.xml" Id="R3fce7744738f41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d04a26fd746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d1d117a194013" /><Relationship Type="http://schemas.openxmlformats.org/officeDocument/2006/relationships/theme" Target="/ppt/slideMasters/theme/theme1.xml" Id="R2e486970edc9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ed1d117a19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3060927af4d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8e60c74c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b4713a46c4f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1aa5b3097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8c71478cb49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c08ce4426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db9022dbc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DUO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DUO PROPERTY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474 022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10 234 984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10 609 722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CHEVAL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913 312 821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