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95b2ddfac244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24c815426f44d6"/>
  </p:sldMasterIdLst>
  <p:sldIdLst>
    <p:sldId xmlns:r="http://schemas.openxmlformats.org/officeDocument/2006/relationships" id="256" r:id="R0c2085a499aa4d02"/>
    <p:sldId xmlns:r="http://schemas.openxmlformats.org/officeDocument/2006/relationships" id="257" r:id="Rf312a6399f4b46a8"/>
    <p:sldId xmlns:r="http://schemas.openxmlformats.org/officeDocument/2006/relationships" id="258" r:id="Rf7524cec07164d86"/>
    <p:sldId xmlns:r="http://schemas.openxmlformats.org/officeDocument/2006/relationships" id="259" r:id="R709b536866b9453b"/>
    <p:sldId xmlns:r="http://schemas.openxmlformats.org/officeDocument/2006/relationships" id="260" r:id="R78256947a7034704"/>
    <p:sldId xmlns:r="http://schemas.openxmlformats.org/officeDocument/2006/relationships" id="261" r:id="R333eda2b72c64b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4c815426f44d6" /><Relationship Type="http://schemas.openxmlformats.org/officeDocument/2006/relationships/slide" Target="/ppt/slides/slide1.xml" Id="R0c2085a499aa4d02" /><Relationship Type="http://schemas.openxmlformats.org/officeDocument/2006/relationships/slide" Target="/ppt/slides/slide2.xml" Id="Rf312a6399f4b46a8" /><Relationship Type="http://schemas.openxmlformats.org/officeDocument/2006/relationships/slide" Target="/ppt/slides/slide3.xml" Id="Rf7524cec07164d86" /><Relationship Type="http://schemas.openxmlformats.org/officeDocument/2006/relationships/slide" Target="/ppt/slides/slide4.xml" Id="R709b536866b9453b" /><Relationship Type="http://schemas.openxmlformats.org/officeDocument/2006/relationships/slide" Target="/ppt/slides/slide5.xml" Id="R78256947a7034704" /><Relationship Type="http://schemas.openxmlformats.org/officeDocument/2006/relationships/slide" Target="/ppt/slides/slide6.xml" Id="R333eda2b72c64b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29b79b6e54f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0d6aca574450c" /><Relationship Type="http://schemas.openxmlformats.org/officeDocument/2006/relationships/theme" Target="/ppt/slideMasters/theme/theme1.xml" Id="R74ba8ab593384a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10d6aca57445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d30666dcd41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5c5691e09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08aa7d5ef4d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d6a404c3947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1828bdbe0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a80e50a284a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