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a6ce1ee8db44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2b8affd56422f"/>
  </p:sldMasterIdLst>
  <p:sldIdLst>
    <p:sldId xmlns:r="http://schemas.openxmlformats.org/officeDocument/2006/relationships" id="256" r:id="R3892ef24703b4ca1"/>
    <p:sldId xmlns:r="http://schemas.openxmlformats.org/officeDocument/2006/relationships" id="257" r:id="Rf8d800081e21472f"/>
    <p:sldId xmlns:r="http://schemas.openxmlformats.org/officeDocument/2006/relationships" id="258" r:id="Rb7cf8333e3a24c42"/>
    <p:sldId xmlns:r="http://schemas.openxmlformats.org/officeDocument/2006/relationships" id="259" r:id="R74ba723c40b644c3"/>
    <p:sldId xmlns:r="http://schemas.openxmlformats.org/officeDocument/2006/relationships" id="260" r:id="R0eee3832f2ec4603"/>
    <p:sldId xmlns:r="http://schemas.openxmlformats.org/officeDocument/2006/relationships" id="261" r:id="R6b3d50d7fe714a91"/>
    <p:sldId xmlns:r="http://schemas.openxmlformats.org/officeDocument/2006/relationships" id="262" r:id="R99622def0f61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2b8affd56422f" /><Relationship Type="http://schemas.openxmlformats.org/officeDocument/2006/relationships/slide" Target="/ppt/slides/slide1.xml" Id="R3892ef24703b4ca1" /><Relationship Type="http://schemas.openxmlformats.org/officeDocument/2006/relationships/slide" Target="/ppt/slides/slide2.xml" Id="Rf8d800081e21472f" /><Relationship Type="http://schemas.openxmlformats.org/officeDocument/2006/relationships/slide" Target="/ppt/slides/slide3.xml" Id="Rb7cf8333e3a24c42" /><Relationship Type="http://schemas.openxmlformats.org/officeDocument/2006/relationships/slide" Target="/ppt/slides/slide4.xml" Id="R74ba723c40b644c3" /><Relationship Type="http://schemas.openxmlformats.org/officeDocument/2006/relationships/slide" Target="/ppt/slides/slide5.xml" Id="R0eee3832f2ec4603" /><Relationship Type="http://schemas.openxmlformats.org/officeDocument/2006/relationships/slide" Target="/ppt/slides/slide6.xml" Id="R6b3d50d7fe714a91" /><Relationship Type="http://schemas.openxmlformats.org/officeDocument/2006/relationships/slide" Target="/ppt/slides/slide7.xml" Id="R99622def0f61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b8543118644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68f8c72174a14" /><Relationship Type="http://schemas.openxmlformats.org/officeDocument/2006/relationships/theme" Target="/ppt/slideMasters/theme/theme1.xml" Id="R7dd4851b456c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68f8c7217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0a4baf1d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eabe9da1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520308bf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7a6719961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563bdc69b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452a7d1e1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c88fbb62b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