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b8f7f4f85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31f00936b4cef"/>
  </p:sldMasterIdLst>
  <p:sldIdLst>
    <p:sldId xmlns:r="http://schemas.openxmlformats.org/officeDocument/2006/relationships" id="256" r:id="R6e06a7fdc2984acc"/>
    <p:sldId xmlns:r="http://schemas.openxmlformats.org/officeDocument/2006/relationships" id="257" r:id="R95a3cc0631484cd5"/>
    <p:sldId xmlns:r="http://schemas.openxmlformats.org/officeDocument/2006/relationships" id="258" r:id="R7ed6ad56d5224c2f"/>
    <p:sldId xmlns:r="http://schemas.openxmlformats.org/officeDocument/2006/relationships" id="259" r:id="R32551c351ab648d0"/>
    <p:sldId xmlns:r="http://schemas.openxmlformats.org/officeDocument/2006/relationships" id="260" r:id="Rc63d637445dc41c0"/>
    <p:sldId xmlns:r="http://schemas.openxmlformats.org/officeDocument/2006/relationships" id="261" r:id="R7b916437f70d412d"/>
    <p:sldId xmlns:r="http://schemas.openxmlformats.org/officeDocument/2006/relationships" id="262" r:id="R80408b9bed00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31f00936b4cef" /><Relationship Type="http://schemas.openxmlformats.org/officeDocument/2006/relationships/slide" Target="/ppt/slides/slide1.xml" Id="R6e06a7fdc2984acc" /><Relationship Type="http://schemas.openxmlformats.org/officeDocument/2006/relationships/slide" Target="/ppt/slides/slide2.xml" Id="R95a3cc0631484cd5" /><Relationship Type="http://schemas.openxmlformats.org/officeDocument/2006/relationships/slide" Target="/ppt/slides/slide3.xml" Id="R7ed6ad56d5224c2f" /><Relationship Type="http://schemas.openxmlformats.org/officeDocument/2006/relationships/slide" Target="/ppt/slides/slide4.xml" Id="R32551c351ab648d0" /><Relationship Type="http://schemas.openxmlformats.org/officeDocument/2006/relationships/slide" Target="/ppt/slides/slide5.xml" Id="Rc63d637445dc41c0" /><Relationship Type="http://schemas.openxmlformats.org/officeDocument/2006/relationships/slide" Target="/ppt/slides/slide6.xml" Id="R7b916437f70d412d" /><Relationship Type="http://schemas.openxmlformats.org/officeDocument/2006/relationships/slide" Target="/ppt/slides/slide7.xml" Id="R80408b9bed00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385054c39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227e9a96644ab" /><Relationship Type="http://schemas.openxmlformats.org/officeDocument/2006/relationships/theme" Target="/ppt/slideMasters/theme/theme1.xml" Id="R96dba551e078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227e9a96644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29464f36e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2cdfd247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30dc82fce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f5c0c6d67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7dd6e2226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f8cac25e5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730522a18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