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8306b911c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69c7d7de6404d"/>
  </p:sldMasterIdLst>
  <p:sldIdLst>
    <p:sldId xmlns:r="http://schemas.openxmlformats.org/officeDocument/2006/relationships" id="256" r:id="R5a816dee1d814675"/>
    <p:sldId xmlns:r="http://schemas.openxmlformats.org/officeDocument/2006/relationships" id="257" r:id="Rbd4f726c1cf24bbb"/>
    <p:sldId xmlns:r="http://schemas.openxmlformats.org/officeDocument/2006/relationships" id="258" r:id="R8c88492a2cc24636"/>
    <p:sldId xmlns:r="http://schemas.openxmlformats.org/officeDocument/2006/relationships" id="259" r:id="R3cde208d68914f17"/>
    <p:sldId xmlns:r="http://schemas.openxmlformats.org/officeDocument/2006/relationships" id="260" r:id="R7bf86706596b415a"/>
    <p:sldId xmlns:r="http://schemas.openxmlformats.org/officeDocument/2006/relationships" id="261" r:id="Rb6c3e82195974870"/>
    <p:sldId xmlns:r="http://schemas.openxmlformats.org/officeDocument/2006/relationships" id="262" r:id="Rba6162f91a6f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69c7d7de6404d" /><Relationship Type="http://schemas.openxmlformats.org/officeDocument/2006/relationships/slide" Target="/ppt/slides/slide1.xml" Id="R5a816dee1d814675" /><Relationship Type="http://schemas.openxmlformats.org/officeDocument/2006/relationships/slide" Target="/ppt/slides/slide2.xml" Id="Rbd4f726c1cf24bbb" /><Relationship Type="http://schemas.openxmlformats.org/officeDocument/2006/relationships/slide" Target="/ppt/slides/slide3.xml" Id="R8c88492a2cc24636" /><Relationship Type="http://schemas.openxmlformats.org/officeDocument/2006/relationships/slide" Target="/ppt/slides/slide4.xml" Id="R3cde208d68914f17" /><Relationship Type="http://schemas.openxmlformats.org/officeDocument/2006/relationships/slide" Target="/ppt/slides/slide5.xml" Id="R7bf86706596b415a" /><Relationship Type="http://schemas.openxmlformats.org/officeDocument/2006/relationships/slide" Target="/ppt/slides/slide6.xml" Id="Rb6c3e82195974870" /><Relationship Type="http://schemas.openxmlformats.org/officeDocument/2006/relationships/slide" Target="/ppt/slides/slide7.xml" Id="Rba6162f91a6f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a74425633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0f4f4522f4a31" /><Relationship Type="http://schemas.openxmlformats.org/officeDocument/2006/relationships/theme" Target="/ppt/slideMasters/theme/theme1.xml" Id="R54fb31b59b6c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0f4f4522f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4a235a965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96a09cbc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b2a3de346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b5eb23e17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2aa98fc334a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32f90de08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a94ffb8e94e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