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2a3accb3844f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23418f531b4ec3"/>
  </p:sldMasterIdLst>
  <p:sldIdLst>
    <p:sldId xmlns:r="http://schemas.openxmlformats.org/officeDocument/2006/relationships" id="256" r:id="R29b20f81a3074162"/>
    <p:sldId xmlns:r="http://schemas.openxmlformats.org/officeDocument/2006/relationships" id="257" r:id="R1381c4ad63134378"/>
    <p:sldId xmlns:r="http://schemas.openxmlformats.org/officeDocument/2006/relationships" id="258" r:id="R09ce0c9afdf347cd"/>
    <p:sldId xmlns:r="http://schemas.openxmlformats.org/officeDocument/2006/relationships" id="259" r:id="Re5199af3e6494b9e"/>
    <p:sldId xmlns:r="http://schemas.openxmlformats.org/officeDocument/2006/relationships" id="260" r:id="R79afa3afb84d43d4"/>
    <p:sldId xmlns:r="http://schemas.openxmlformats.org/officeDocument/2006/relationships" id="261" r:id="R82d1b7a6e3f34816"/>
    <p:sldId xmlns:r="http://schemas.openxmlformats.org/officeDocument/2006/relationships" id="262" r:id="R38a9e0322db646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23418f531b4ec3" /><Relationship Type="http://schemas.openxmlformats.org/officeDocument/2006/relationships/slide" Target="/ppt/slides/slide1.xml" Id="R29b20f81a3074162" /><Relationship Type="http://schemas.openxmlformats.org/officeDocument/2006/relationships/slide" Target="/ppt/slides/slide2.xml" Id="R1381c4ad63134378" /><Relationship Type="http://schemas.openxmlformats.org/officeDocument/2006/relationships/slide" Target="/ppt/slides/slide3.xml" Id="R09ce0c9afdf347cd" /><Relationship Type="http://schemas.openxmlformats.org/officeDocument/2006/relationships/slide" Target="/ppt/slides/slide4.xml" Id="Re5199af3e6494b9e" /><Relationship Type="http://schemas.openxmlformats.org/officeDocument/2006/relationships/slide" Target="/ppt/slides/slide5.xml" Id="R79afa3afb84d43d4" /><Relationship Type="http://schemas.openxmlformats.org/officeDocument/2006/relationships/slide" Target="/ppt/slides/slide6.xml" Id="R82d1b7a6e3f34816" /><Relationship Type="http://schemas.openxmlformats.org/officeDocument/2006/relationships/slide" Target="/ppt/slides/slide7.xml" Id="R38a9e0322db646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28b2fe2a94e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ac5e8576b424a" /><Relationship Type="http://schemas.openxmlformats.org/officeDocument/2006/relationships/theme" Target="/ppt/slideMasters/theme/theme1.xml" Id="Rdcc8e25809e74d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5ac5e8576b42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e394a208a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ae91bbe7f4c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a916ac0204c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a4320234247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8aa03aff446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bfaa3002f43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ab9187d4944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