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6c9fc5c01140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6613da4134f4c"/>
  </p:sldMasterIdLst>
  <p:sldIdLst>
    <p:sldId xmlns:r="http://schemas.openxmlformats.org/officeDocument/2006/relationships" id="256" r:id="R9c5a537c58d3431c"/>
    <p:sldId xmlns:r="http://schemas.openxmlformats.org/officeDocument/2006/relationships" id="257" r:id="Ra7cefe3b3f024598"/>
    <p:sldId xmlns:r="http://schemas.openxmlformats.org/officeDocument/2006/relationships" id="258" r:id="Rfc8ddffe847c44a1"/>
    <p:sldId xmlns:r="http://schemas.openxmlformats.org/officeDocument/2006/relationships" id="259" r:id="Rdf5284dbcbad4ba7"/>
    <p:sldId xmlns:r="http://schemas.openxmlformats.org/officeDocument/2006/relationships" id="260" r:id="R19cfeee7e8b24ddd"/>
    <p:sldId xmlns:r="http://schemas.openxmlformats.org/officeDocument/2006/relationships" id="261" r:id="Rda71c391574f45e2"/>
    <p:sldId xmlns:r="http://schemas.openxmlformats.org/officeDocument/2006/relationships" id="262" r:id="R6a0f74f559cc49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6613da4134f4c" /><Relationship Type="http://schemas.openxmlformats.org/officeDocument/2006/relationships/slide" Target="/ppt/slides/slide1.xml" Id="R9c5a537c58d3431c" /><Relationship Type="http://schemas.openxmlformats.org/officeDocument/2006/relationships/slide" Target="/ppt/slides/slide2.xml" Id="Ra7cefe3b3f024598" /><Relationship Type="http://schemas.openxmlformats.org/officeDocument/2006/relationships/slide" Target="/ppt/slides/slide3.xml" Id="Rfc8ddffe847c44a1" /><Relationship Type="http://schemas.openxmlformats.org/officeDocument/2006/relationships/slide" Target="/ppt/slides/slide4.xml" Id="Rdf5284dbcbad4ba7" /><Relationship Type="http://schemas.openxmlformats.org/officeDocument/2006/relationships/slide" Target="/ppt/slides/slide5.xml" Id="R19cfeee7e8b24ddd" /><Relationship Type="http://schemas.openxmlformats.org/officeDocument/2006/relationships/slide" Target="/ppt/slides/slide6.xml" Id="Rda71c391574f45e2" /><Relationship Type="http://schemas.openxmlformats.org/officeDocument/2006/relationships/slide" Target="/ppt/slides/slide7.xml" Id="R6a0f74f559cc49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9797004604b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2b620ee884281" /><Relationship Type="http://schemas.openxmlformats.org/officeDocument/2006/relationships/theme" Target="/ppt/slideMasters/theme/theme1.xml" Id="R6f12f59ebab844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32b620ee8842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7c12586d940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e476aeb44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d4999fad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024b89942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b43cff3714f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e399f0bdd40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f9adf28a645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ORTEN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EIENDOM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ORTEN BJØRN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Riksfjordvegen 174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17 44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btort@online.no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ORTEN EIENDOM AS</a:t>
            </a:r>
          </a:p>
        </p:txBody>
      </p:sp>
    </p:spTree>
  </p:cSld>
  <p:clrMapOvr>
    <a:masterClrMapping xmlns:a="http://schemas.openxmlformats.org/drawingml/2006/main"/>
  </p:clrMapOvr>
</p:sld>
</file>