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9ab2fe371b45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49667735b14042"/>
  </p:sldMasterIdLst>
  <p:sldIdLst>
    <p:sldId xmlns:r="http://schemas.openxmlformats.org/officeDocument/2006/relationships" id="256" r:id="R04d5a1c5b8f84487"/>
    <p:sldId xmlns:r="http://schemas.openxmlformats.org/officeDocument/2006/relationships" id="257" r:id="Rab43f1cfb04d4bf2"/>
    <p:sldId xmlns:r="http://schemas.openxmlformats.org/officeDocument/2006/relationships" id="258" r:id="R3d7edfd0a8f44d38"/>
    <p:sldId xmlns:r="http://schemas.openxmlformats.org/officeDocument/2006/relationships" id="259" r:id="Ra54ed93c9c984965"/>
    <p:sldId xmlns:r="http://schemas.openxmlformats.org/officeDocument/2006/relationships" id="260" r:id="R4816e2242e074627"/>
    <p:sldId xmlns:r="http://schemas.openxmlformats.org/officeDocument/2006/relationships" id="261" r:id="R9b8c77128f294581"/>
    <p:sldId xmlns:r="http://schemas.openxmlformats.org/officeDocument/2006/relationships" id="262" r:id="R297c41c091384c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49667735b14042" /><Relationship Type="http://schemas.openxmlformats.org/officeDocument/2006/relationships/slide" Target="/ppt/slides/slide1.xml" Id="R04d5a1c5b8f84487" /><Relationship Type="http://schemas.openxmlformats.org/officeDocument/2006/relationships/slide" Target="/ppt/slides/slide2.xml" Id="Rab43f1cfb04d4bf2" /><Relationship Type="http://schemas.openxmlformats.org/officeDocument/2006/relationships/slide" Target="/ppt/slides/slide3.xml" Id="R3d7edfd0a8f44d38" /><Relationship Type="http://schemas.openxmlformats.org/officeDocument/2006/relationships/slide" Target="/ppt/slides/slide4.xml" Id="Ra54ed93c9c984965" /><Relationship Type="http://schemas.openxmlformats.org/officeDocument/2006/relationships/slide" Target="/ppt/slides/slide5.xml" Id="R4816e2242e074627" /><Relationship Type="http://schemas.openxmlformats.org/officeDocument/2006/relationships/slide" Target="/ppt/slides/slide6.xml" Id="R9b8c77128f294581" /><Relationship Type="http://schemas.openxmlformats.org/officeDocument/2006/relationships/slide" Target="/ppt/slides/slide7.xml" Id="R297c41c091384c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a1130dff8a45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9d01648ae447b" /><Relationship Type="http://schemas.openxmlformats.org/officeDocument/2006/relationships/theme" Target="/ppt/slideMasters/theme/theme1.xml" Id="R29e7ff6cd0b343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b9d01648ae44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a2883d4e445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edb25a47641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63a2ec0d048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77e42c3754b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6337c653d49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1a01202314f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d0940931e4e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