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9f668e9ec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d3bda276f4252"/>
  </p:sldMasterIdLst>
  <p:sldIdLst>
    <p:sldId xmlns:r="http://schemas.openxmlformats.org/officeDocument/2006/relationships" id="256" r:id="R975a7927eaff48c8"/>
    <p:sldId xmlns:r="http://schemas.openxmlformats.org/officeDocument/2006/relationships" id="257" r:id="Rb1df950254944e02"/>
    <p:sldId xmlns:r="http://schemas.openxmlformats.org/officeDocument/2006/relationships" id="258" r:id="Rc82a0cf9693e4da7"/>
    <p:sldId xmlns:r="http://schemas.openxmlformats.org/officeDocument/2006/relationships" id="259" r:id="Ra7ba8bbd964c4def"/>
    <p:sldId xmlns:r="http://schemas.openxmlformats.org/officeDocument/2006/relationships" id="260" r:id="Rca17b3446fd84e60"/>
    <p:sldId xmlns:r="http://schemas.openxmlformats.org/officeDocument/2006/relationships" id="261" r:id="Ra4d4baf0a7c2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d3bda276f4252" /><Relationship Type="http://schemas.openxmlformats.org/officeDocument/2006/relationships/slide" Target="/ppt/slides/slide1.xml" Id="R975a7927eaff48c8" /><Relationship Type="http://schemas.openxmlformats.org/officeDocument/2006/relationships/slide" Target="/ppt/slides/slide2.xml" Id="Rb1df950254944e02" /><Relationship Type="http://schemas.openxmlformats.org/officeDocument/2006/relationships/slide" Target="/ppt/slides/slide3.xml" Id="Rc82a0cf9693e4da7" /><Relationship Type="http://schemas.openxmlformats.org/officeDocument/2006/relationships/slide" Target="/ppt/slides/slide4.xml" Id="Ra7ba8bbd964c4def" /><Relationship Type="http://schemas.openxmlformats.org/officeDocument/2006/relationships/slide" Target="/ppt/slides/slide5.xml" Id="Rca17b3446fd84e60" /><Relationship Type="http://schemas.openxmlformats.org/officeDocument/2006/relationships/slide" Target="/ppt/slides/slide6.xml" Id="Ra4d4baf0a7c2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26f287169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4a5d7611475a" /><Relationship Type="http://schemas.openxmlformats.org/officeDocument/2006/relationships/theme" Target="/ppt/slideMasters/theme/theme1.xml" Id="R7cea190a7d03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74a5d7611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4af2fa3da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840e505d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e9277172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908e27b5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af712f26c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54064d75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