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dfaeb2cba749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29a9acd78b49ff"/>
  </p:sldMasterIdLst>
  <p:sldIdLst>
    <p:sldId xmlns:r="http://schemas.openxmlformats.org/officeDocument/2006/relationships" id="256" r:id="Rf70136f4bab942eb"/>
    <p:sldId xmlns:r="http://schemas.openxmlformats.org/officeDocument/2006/relationships" id="257" r:id="R77dabf7564304df4"/>
    <p:sldId xmlns:r="http://schemas.openxmlformats.org/officeDocument/2006/relationships" id="258" r:id="Re22230f048244f77"/>
    <p:sldId xmlns:r="http://schemas.openxmlformats.org/officeDocument/2006/relationships" id="259" r:id="Rc755d33536ec4ea6"/>
    <p:sldId xmlns:r="http://schemas.openxmlformats.org/officeDocument/2006/relationships" id="260" r:id="Rebf54de398294b3f"/>
    <p:sldId xmlns:r="http://schemas.openxmlformats.org/officeDocument/2006/relationships" id="261" r:id="R31c7f8973b5e49d2"/>
    <p:sldId xmlns:r="http://schemas.openxmlformats.org/officeDocument/2006/relationships" id="262" r:id="Rda7d5a284cdd42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29a9acd78b49ff" /><Relationship Type="http://schemas.openxmlformats.org/officeDocument/2006/relationships/slide" Target="/ppt/slides/slide1.xml" Id="Rf70136f4bab942eb" /><Relationship Type="http://schemas.openxmlformats.org/officeDocument/2006/relationships/slide" Target="/ppt/slides/slide2.xml" Id="R77dabf7564304df4" /><Relationship Type="http://schemas.openxmlformats.org/officeDocument/2006/relationships/slide" Target="/ppt/slides/slide3.xml" Id="Re22230f048244f77" /><Relationship Type="http://schemas.openxmlformats.org/officeDocument/2006/relationships/slide" Target="/ppt/slides/slide4.xml" Id="Rc755d33536ec4ea6" /><Relationship Type="http://schemas.openxmlformats.org/officeDocument/2006/relationships/slide" Target="/ppt/slides/slide5.xml" Id="Rebf54de398294b3f" /><Relationship Type="http://schemas.openxmlformats.org/officeDocument/2006/relationships/slide" Target="/ppt/slides/slide6.xml" Id="R31c7f8973b5e49d2" /><Relationship Type="http://schemas.openxmlformats.org/officeDocument/2006/relationships/slide" Target="/ppt/slides/slide7.xml" Id="Rda7d5a284cdd42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200803110a46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13a07655784dc9" /><Relationship Type="http://schemas.openxmlformats.org/officeDocument/2006/relationships/theme" Target="/ppt/slideMasters/theme/theme1.xml" Id="R07e4297e71c44a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13a07655784d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ec8b91f1a440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4d0055ffea46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fd841ac1a43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4ce4c094d942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5e63a4672641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a1620cb1674f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6e6315f664f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HERMANN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HERMANN HOLDING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−588 329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40 686 013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39 029 849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44 895 145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HERMANN ERLING PETTERSEN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9008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913 775 821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HERMANN HOLDING AS</a:t>
            </a:r>
          </a:p>
        </p:txBody>
      </p:sp>
    </p:spTree>
  </p:cSld>
  <p:clrMapOvr>
    <a:masterClrMapping xmlns:a="http://schemas.openxmlformats.org/drawingml/2006/main"/>
  </p:clrMapOvr>
</p:sld>
</file>