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2b41e51c84f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1eadfe825c4869"/>
  </p:sldMasterIdLst>
  <p:sldIdLst>
    <p:sldId xmlns:r="http://schemas.openxmlformats.org/officeDocument/2006/relationships" id="256" r:id="Rd7a39a905ea54971"/>
    <p:sldId xmlns:r="http://schemas.openxmlformats.org/officeDocument/2006/relationships" id="257" r:id="R1808219393504312"/>
    <p:sldId xmlns:r="http://schemas.openxmlformats.org/officeDocument/2006/relationships" id="258" r:id="Ra1906f3bd0c74a53"/>
    <p:sldId xmlns:r="http://schemas.openxmlformats.org/officeDocument/2006/relationships" id="259" r:id="R15ca411208ee450a"/>
    <p:sldId xmlns:r="http://schemas.openxmlformats.org/officeDocument/2006/relationships" id="260" r:id="Rd5005ad92a3e4320"/>
    <p:sldId xmlns:r="http://schemas.openxmlformats.org/officeDocument/2006/relationships" id="261" r:id="Rf17c683a599248f6"/>
    <p:sldId xmlns:r="http://schemas.openxmlformats.org/officeDocument/2006/relationships" id="262" r:id="Ra4e40ff99879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eadfe825c4869" /><Relationship Type="http://schemas.openxmlformats.org/officeDocument/2006/relationships/slide" Target="/ppt/slides/slide1.xml" Id="Rd7a39a905ea54971" /><Relationship Type="http://schemas.openxmlformats.org/officeDocument/2006/relationships/slide" Target="/ppt/slides/slide2.xml" Id="R1808219393504312" /><Relationship Type="http://schemas.openxmlformats.org/officeDocument/2006/relationships/slide" Target="/ppt/slides/slide3.xml" Id="Ra1906f3bd0c74a53" /><Relationship Type="http://schemas.openxmlformats.org/officeDocument/2006/relationships/slide" Target="/ppt/slides/slide4.xml" Id="R15ca411208ee450a" /><Relationship Type="http://schemas.openxmlformats.org/officeDocument/2006/relationships/slide" Target="/ppt/slides/slide5.xml" Id="Rd5005ad92a3e4320" /><Relationship Type="http://schemas.openxmlformats.org/officeDocument/2006/relationships/slide" Target="/ppt/slides/slide6.xml" Id="Rf17c683a599248f6" /><Relationship Type="http://schemas.openxmlformats.org/officeDocument/2006/relationships/slide" Target="/ppt/slides/slide7.xml" Id="Ra4e40ff99879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6ec2ca616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644f39ec749d3" /><Relationship Type="http://schemas.openxmlformats.org/officeDocument/2006/relationships/theme" Target="/ppt/slideMasters/theme/theme1.xml" Id="Red7a931d73d944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644f39ec7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c7ba9a0dd49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84d94195c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db1894032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da668613244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3b5991232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47fb3ba9e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11c9aadea48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 ROSENDAHL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2 249 025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05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hr@bybo.no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