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87e3820f0a94fb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767cab93dd49ae"/>
  </p:sldMasterIdLst>
  <p:sldIdLst>
    <p:sldId xmlns:r="http://schemas.openxmlformats.org/officeDocument/2006/relationships" id="256" r:id="R6491265c03ae4ddd"/>
    <p:sldId xmlns:r="http://schemas.openxmlformats.org/officeDocument/2006/relationships" id="257" r:id="R3b0110b8523a40a5"/>
    <p:sldId xmlns:r="http://schemas.openxmlformats.org/officeDocument/2006/relationships" id="258" r:id="R2475b7c11a394259"/>
    <p:sldId xmlns:r="http://schemas.openxmlformats.org/officeDocument/2006/relationships" id="259" r:id="Rb64430708ae54cb7"/>
    <p:sldId xmlns:r="http://schemas.openxmlformats.org/officeDocument/2006/relationships" id="260" r:id="Ra6d4a486d74d44fc"/>
    <p:sldId xmlns:r="http://schemas.openxmlformats.org/officeDocument/2006/relationships" id="261" r:id="R6825b36cad484010"/>
    <p:sldId xmlns:r="http://schemas.openxmlformats.org/officeDocument/2006/relationships" id="262" r:id="R946eb90bc329420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767cab93dd49ae" /><Relationship Type="http://schemas.openxmlformats.org/officeDocument/2006/relationships/slide" Target="/ppt/slides/slide1.xml" Id="R6491265c03ae4ddd" /><Relationship Type="http://schemas.openxmlformats.org/officeDocument/2006/relationships/slide" Target="/ppt/slides/slide2.xml" Id="R3b0110b8523a40a5" /><Relationship Type="http://schemas.openxmlformats.org/officeDocument/2006/relationships/slide" Target="/ppt/slides/slide3.xml" Id="R2475b7c11a394259" /><Relationship Type="http://schemas.openxmlformats.org/officeDocument/2006/relationships/slide" Target="/ppt/slides/slide4.xml" Id="Rb64430708ae54cb7" /><Relationship Type="http://schemas.openxmlformats.org/officeDocument/2006/relationships/slide" Target="/ppt/slides/slide5.xml" Id="Ra6d4a486d74d44fc" /><Relationship Type="http://schemas.openxmlformats.org/officeDocument/2006/relationships/slide" Target="/ppt/slides/slide6.xml" Id="R6825b36cad484010" /><Relationship Type="http://schemas.openxmlformats.org/officeDocument/2006/relationships/slide" Target="/ppt/slides/slide7.xml" Id="R946eb90bc329420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a2258bce0648f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423f438af444ed" /><Relationship Type="http://schemas.openxmlformats.org/officeDocument/2006/relationships/theme" Target="/ppt/slideMasters/theme/theme1.xml" Id="Rcf3f25a10a5e4df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423f438af444e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899ab6a7194ec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0fc6ca5a764c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80a5507f0b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d2efbaccf5447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2ea42cfbe841b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214ed01ad047d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dcf30a26774ba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KUNSTKOMPETANSE / ART ADVISORY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KUNSTKOMPETANSE / ART ADVISORY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521 608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262 479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272 094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1 825 148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2 082 689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SØRLIE NINA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Ullevålsveien 47B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0171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nsorlie@gmail.com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913 868 021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KUNSTKOMPETANSE / ART ADVISORY AS</a:t>
            </a:r>
          </a:p>
        </p:txBody>
      </p:sp>
    </p:spTree>
  </p:cSld>
  <p:clrMapOvr>
    <a:masterClrMapping xmlns:a="http://schemas.openxmlformats.org/drawingml/2006/main"/>
  </p:clrMapOvr>
</p:sld>
</file>