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99bfc1c28047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8f25d7e8445ab"/>
  </p:sldMasterIdLst>
  <p:sldIdLst>
    <p:sldId xmlns:r="http://schemas.openxmlformats.org/officeDocument/2006/relationships" id="256" r:id="Rd9701d8e81504a30"/>
    <p:sldId xmlns:r="http://schemas.openxmlformats.org/officeDocument/2006/relationships" id="257" r:id="R0ca3cec55c5c4233"/>
    <p:sldId xmlns:r="http://schemas.openxmlformats.org/officeDocument/2006/relationships" id="258" r:id="Rbe25c5c358444593"/>
    <p:sldId xmlns:r="http://schemas.openxmlformats.org/officeDocument/2006/relationships" id="259" r:id="R19d2647cf7ae4f16"/>
    <p:sldId xmlns:r="http://schemas.openxmlformats.org/officeDocument/2006/relationships" id="260" r:id="Rc7c20aac0e63403d"/>
    <p:sldId xmlns:r="http://schemas.openxmlformats.org/officeDocument/2006/relationships" id="261" r:id="Rd91418bef27c43ff"/>
    <p:sldId xmlns:r="http://schemas.openxmlformats.org/officeDocument/2006/relationships" id="262" r:id="Rdfbbf33c2fe84a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8f25d7e8445ab" /><Relationship Type="http://schemas.openxmlformats.org/officeDocument/2006/relationships/slide" Target="/ppt/slides/slide1.xml" Id="Rd9701d8e81504a30" /><Relationship Type="http://schemas.openxmlformats.org/officeDocument/2006/relationships/slide" Target="/ppt/slides/slide2.xml" Id="R0ca3cec55c5c4233" /><Relationship Type="http://schemas.openxmlformats.org/officeDocument/2006/relationships/slide" Target="/ppt/slides/slide3.xml" Id="Rbe25c5c358444593" /><Relationship Type="http://schemas.openxmlformats.org/officeDocument/2006/relationships/slide" Target="/ppt/slides/slide4.xml" Id="R19d2647cf7ae4f16" /><Relationship Type="http://schemas.openxmlformats.org/officeDocument/2006/relationships/slide" Target="/ppt/slides/slide5.xml" Id="Rc7c20aac0e63403d" /><Relationship Type="http://schemas.openxmlformats.org/officeDocument/2006/relationships/slide" Target="/ppt/slides/slide6.xml" Id="Rd91418bef27c43ff" /><Relationship Type="http://schemas.openxmlformats.org/officeDocument/2006/relationships/slide" Target="/ppt/slides/slide7.xml" Id="Rdfbbf33c2fe84a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4d5b8711049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2cfefe6ec45ea" /><Relationship Type="http://schemas.openxmlformats.org/officeDocument/2006/relationships/theme" Target="/ppt/slideMasters/theme/theme1.xml" Id="Re4ecdc618ec94a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92cfefe6ec45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59fc25dc8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6606d8cd5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20989b62142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416d6ef6544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b3cce8e244a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033e8862a4d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3b870593c49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5M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5M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12 435 076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12 435 076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HYNNE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Bakkegata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7654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morten.hynne@grande-entreprenor.no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5M HOLDING AS</a:t>
            </a:r>
          </a:p>
        </p:txBody>
      </p:sp>
    </p:spTree>
  </p:cSld>
  <p:clrMapOvr>
    <a:masterClrMapping xmlns:a="http://schemas.openxmlformats.org/drawingml/2006/main"/>
  </p:clrMapOvr>
</p:sld>
</file>