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b004684b26549c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ef8df1e15cd4c16"/>
  </p:sldMasterIdLst>
  <p:sldIdLst>
    <p:sldId xmlns:r="http://schemas.openxmlformats.org/officeDocument/2006/relationships" id="256" r:id="Ra795dda5dc7e476b"/>
    <p:sldId xmlns:r="http://schemas.openxmlformats.org/officeDocument/2006/relationships" id="257" r:id="Rde26ab26a0644822"/>
    <p:sldId xmlns:r="http://schemas.openxmlformats.org/officeDocument/2006/relationships" id="258" r:id="R919eae4100bb4e30"/>
    <p:sldId xmlns:r="http://schemas.openxmlformats.org/officeDocument/2006/relationships" id="259" r:id="Rab6ada162ff34f38"/>
    <p:sldId xmlns:r="http://schemas.openxmlformats.org/officeDocument/2006/relationships" id="260" r:id="Rf3acdb067d4145bf"/>
    <p:sldId xmlns:r="http://schemas.openxmlformats.org/officeDocument/2006/relationships" id="261" r:id="R92ab44ee9787494c"/>
    <p:sldId xmlns:r="http://schemas.openxmlformats.org/officeDocument/2006/relationships" id="262" r:id="Re331f70ce22b472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ef8df1e15cd4c16" /><Relationship Type="http://schemas.openxmlformats.org/officeDocument/2006/relationships/slide" Target="/ppt/slides/slide1.xml" Id="Ra795dda5dc7e476b" /><Relationship Type="http://schemas.openxmlformats.org/officeDocument/2006/relationships/slide" Target="/ppt/slides/slide2.xml" Id="Rde26ab26a0644822" /><Relationship Type="http://schemas.openxmlformats.org/officeDocument/2006/relationships/slide" Target="/ppt/slides/slide3.xml" Id="R919eae4100bb4e30" /><Relationship Type="http://schemas.openxmlformats.org/officeDocument/2006/relationships/slide" Target="/ppt/slides/slide4.xml" Id="Rab6ada162ff34f38" /><Relationship Type="http://schemas.openxmlformats.org/officeDocument/2006/relationships/slide" Target="/ppt/slides/slide5.xml" Id="Rf3acdb067d4145bf" /><Relationship Type="http://schemas.openxmlformats.org/officeDocument/2006/relationships/slide" Target="/ppt/slides/slide6.xml" Id="R92ab44ee9787494c" /><Relationship Type="http://schemas.openxmlformats.org/officeDocument/2006/relationships/slide" Target="/ppt/slides/slide7.xml" Id="Re331f70ce22b472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b1b916d8cd0403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edbc81a53147bf" /><Relationship Type="http://schemas.openxmlformats.org/officeDocument/2006/relationships/theme" Target="/ppt/slideMasters/theme/theme1.xml" Id="R5ceb2aa8018245a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7edbc81a53147b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5e998ef891436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55d3c48d0a49d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4ca00dc2c84e1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c2e1f1574f4a4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96fdd1b9834e5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831feb09c845c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da4844674a479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NIMLAS NORWAY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NIMLAS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NIMLAS NORWAY AS ble etablert [år] og holder til i Lier.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NIMLAS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NIMLAS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NIMLAS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65 125 288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−17 937 926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37 995 915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805 146 233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2 270 681 793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NIMLAS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KONSTEL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NIMLAS NORWAY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Kjellstadveien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3402 Lier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913 951 069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NIMLAS NORWAY AS</a:t>
            </a:r>
          </a:p>
        </p:txBody>
      </p:sp>
    </p:spTree>
  </p:cSld>
  <p:clrMapOvr>
    <a:masterClrMapping xmlns:a="http://schemas.openxmlformats.org/drawingml/2006/main"/>
  </p:clrMapOvr>
</p:sld>
</file>