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556ab26ca1443f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f2c5297985840c0"/>
  </p:sldMasterIdLst>
  <p:sldIdLst>
    <p:sldId xmlns:r="http://schemas.openxmlformats.org/officeDocument/2006/relationships" id="256" r:id="R81782e1a99284308"/>
    <p:sldId xmlns:r="http://schemas.openxmlformats.org/officeDocument/2006/relationships" id="257" r:id="R48bd5e43b41a4494"/>
    <p:sldId xmlns:r="http://schemas.openxmlformats.org/officeDocument/2006/relationships" id="258" r:id="R968b2bbcbd2f4432"/>
    <p:sldId xmlns:r="http://schemas.openxmlformats.org/officeDocument/2006/relationships" id="259" r:id="R53a18bfc0c224eff"/>
    <p:sldId xmlns:r="http://schemas.openxmlformats.org/officeDocument/2006/relationships" id="260" r:id="R6f63b21942514191"/>
    <p:sldId xmlns:r="http://schemas.openxmlformats.org/officeDocument/2006/relationships" id="261" r:id="Rd6a1cb2f3f3541fe"/>
    <p:sldId xmlns:r="http://schemas.openxmlformats.org/officeDocument/2006/relationships" id="262" r:id="R3f76b4ea94f7478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2c5297985840c0" /><Relationship Type="http://schemas.openxmlformats.org/officeDocument/2006/relationships/slide" Target="/ppt/slides/slide1.xml" Id="R81782e1a99284308" /><Relationship Type="http://schemas.openxmlformats.org/officeDocument/2006/relationships/slide" Target="/ppt/slides/slide2.xml" Id="R48bd5e43b41a4494" /><Relationship Type="http://schemas.openxmlformats.org/officeDocument/2006/relationships/slide" Target="/ppt/slides/slide3.xml" Id="R968b2bbcbd2f4432" /><Relationship Type="http://schemas.openxmlformats.org/officeDocument/2006/relationships/slide" Target="/ppt/slides/slide4.xml" Id="R53a18bfc0c224eff" /><Relationship Type="http://schemas.openxmlformats.org/officeDocument/2006/relationships/slide" Target="/ppt/slides/slide5.xml" Id="R6f63b21942514191" /><Relationship Type="http://schemas.openxmlformats.org/officeDocument/2006/relationships/slide" Target="/ppt/slides/slide6.xml" Id="Rd6a1cb2f3f3541fe" /><Relationship Type="http://schemas.openxmlformats.org/officeDocument/2006/relationships/slide" Target="/ppt/slides/slide7.xml" Id="R3f76b4ea94f7478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a4eeb7a18740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af82e2b6d54400" /><Relationship Type="http://schemas.openxmlformats.org/officeDocument/2006/relationships/theme" Target="/ppt/slideMasters/theme/theme1.xml" Id="Rec381f7571ad493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1af82e2b6d5440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b100f3628e4d4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1ca79a8607420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e9d136c2954ee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320032a52c415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c6a69fec30402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c756e6801e4de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7f5ad0935c4d9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ISIPISI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ISIPISI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ISIPISI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ISIPISI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ISIPISI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ISIPISI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14 658 619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685 308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535 943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565 943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3 144 657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ISIPISI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CHRISTENSEN THOR ANDREW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KRANGAZ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HERMANSEN MORTEN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ISIPISI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Frederik Stangs gate 14E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post@isipisi.no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www.isipisi.no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913 962 621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ISIPISI AS</a:t>
            </a:r>
          </a:p>
        </p:txBody>
      </p:sp>
    </p:spTree>
  </p:cSld>
  <p:clrMapOvr>
    <a:masterClrMapping xmlns:a="http://schemas.openxmlformats.org/drawingml/2006/main"/>
  </p:clrMapOvr>
</p:sld>
</file>