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b4948a303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45c46ffe14eda"/>
  </p:sldMasterIdLst>
  <p:sldIdLst>
    <p:sldId xmlns:r="http://schemas.openxmlformats.org/officeDocument/2006/relationships" id="256" r:id="R594453f33f984b00"/>
    <p:sldId xmlns:r="http://schemas.openxmlformats.org/officeDocument/2006/relationships" id="257" r:id="R17661722cfb14dd6"/>
    <p:sldId xmlns:r="http://schemas.openxmlformats.org/officeDocument/2006/relationships" id="258" r:id="R30c5f7e1892646e3"/>
    <p:sldId xmlns:r="http://schemas.openxmlformats.org/officeDocument/2006/relationships" id="259" r:id="R12c0392a199d4a8b"/>
    <p:sldId xmlns:r="http://schemas.openxmlformats.org/officeDocument/2006/relationships" id="260" r:id="R98f7f1bf183a4da2"/>
    <p:sldId xmlns:r="http://schemas.openxmlformats.org/officeDocument/2006/relationships" id="261" r:id="R8f269f9d41504e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45c46ffe14eda" /><Relationship Type="http://schemas.openxmlformats.org/officeDocument/2006/relationships/slide" Target="/ppt/slides/slide1.xml" Id="R594453f33f984b00" /><Relationship Type="http://schemas.openxmlformats.org/officeDocument/2006/relationships/slide" Target="/ppt/slides/slide2.xml" Id="R17661722cfb14dd6" /><Relationship Type="http://schemas.openxmlformats.org/officeDocument/2006/relationships/slide" Target="/ppt/slides/slide3.xml" Id="R30c5f7e1892646e3" /><Relationship Type="http://schemas.openxmlformats.org/officeDocument/2006/relationships/slide" Target="/ppt/slides/slide4.xml" Id="R12c0392a199d4a8b" /><Relationship Type="http://schemas.openxmlformats.org/officeDocument/2006/relationships/slide" Target="/ppt/slides/slide5.xml" Id="R98f7f1bf183a4da2" /><Relationship Type="http://schemas.openxmlformats.org/officeDocument/2006/relationships/slide" Target="/ppt/slides/slide6.xml" Id="R8f269f9d41504e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65f58b74c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82fa9f0844e82" /><Relationship Type="http://schemas.openxmlformats.org/officeDocument/2006/relationships/theme" Target="/ppt/slideMasters/theme/theme1.xml" Id="R656b1b52052e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82fa9f084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58d67a571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7ce839eaf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279ba87fc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f3e0754d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73da818a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879d926a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