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3d4425a9da4d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00cd96f6b547c1"/>
  </p:sldMasterIdLst>
  <p:sldIdLst>
    <p:sldId xmlns:r="http://schemas.openxmlformats.org/officeDocument/2006/relationships" id="256" r:id="R7e927d98348942a1"/>
    <p:sldId xmlns:r="http://schemas.openxmlformats.org/officeDocument/2006/relationships" id="257" r:id="R7f822d6fd8c04859"/>
    <p:sldId xmlns:r="http://schemas.openxmlformats.org/officeDocument/2006/relationships" id="258" r:id="R3986d07ddd3d4218"/>
    <p:sldId xmlns:r="http://schemas.openxmlformats.org/officeDocument/2006/relationships" id="259" r:id="R9e54a9064b924f64"/>
    <p:sldId xmlns:r="http://schemas.openxmlformats.org/officeDocument/2006/relationships" id="260" r:id="R2cadf7d73f5242aa"/>
    <p:sldId xmlns:r="http://schemas.openxmlformats.org/officeDocument/2006/relationships" id="261" r:id="Rbdadd98e05954062"/>
    <p:sldId xmlns:r="http://schemas.openxmlformats.org/officeDocument/2006/relationships" id="262" r:id="R557770e34c3a49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00cd96f6b547c1" /><Relationship Type="http://schemas.openxmlformats.org/officeDocument/2006/relationships/slide" Target="/ppt/slides/slide1.xml" Id="R7e927d98348942a1" /><Relationship Type="http://schemas.openxmlformats.org/officeDocument/2006/relationships/slide" Target="/ppt/slides/slide2.xml" Id="R7f822d6fd8c04859" /><Relationship Type="http://schemas.openxmlformats.org/officeDocument/2006/relationships/slide" Target="/ppt/slides/slide3.xml" Id="R3986d07ddd3d4218" /><Relationship Type="http://schemas.openxmlformats.org/officeDocument/2006/relationships/slide" Target="/ppt/slides/slide4.xml" Id="R9e54a9064b924f64" /><Relationship Type="http://schemas.openxmlformats.org/officeDocument/2006/relationships/slide" Target="/ppt/slides/slide5.xml" Id="R2cadf7d73f5242aa" /><Relationship Type="http://schemas.openxmlformats.org/officeDocument/2006/relationships/slide" Target="/ppt/slides/slide6.xml" Id="Rbdadd98e05954062" /><Relationship Type="http://schemas.openxmlformats.org/officeDocument/2006/relationships/slide" Target="/ppt/slides/slide7.xml" Id="R557770e34c3a49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8c45a66f8440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5afa6d02a4479f" /><Relationship Type="http://schemas.openxmlformats.org/officeDocument/2006/relationships/theme" Target="/ppt/slideMasters/theme/theme1.xml" Id="R2e5b050c3aca4f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5afa6d02a447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071ac1f16048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659f0edef042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564d8bfe3146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a96983b00447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dfa6c1ab6248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f0f831d74a40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86ad4997964c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LORENTZEN TRADING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TRADING AS ble etablert [år] og holder til i Kabelvåg.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2 033 000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517 044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147 756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23 848 337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33 901 221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JOHN SVERRE  –  49,3 %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JOHN GUNNAR  –  16,4 %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ROLF KÅRE  –  16,4 %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BJØRKEDAL MARIANN HELEN L  –  12,3 %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TRADING AS  –  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JOHN SVERRE  –  1,5 %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8310 Kabelvåg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76066330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913 989 708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