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333961b35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346cf47354749"/>
  </p:sldMasterIdLst>
  <p:sldIdLst>
    <p:sldId xmlns:r="http://schemas.openxmlformats.org/officeDocument/2006/relationships" id="256" r:id="R7541c766c7104e68"/>
    <p:sldId xmlns:r="http://schemas.openxmlformats.org/officeDocument/2006/relationships" id="257" r:id="Ra8c13320ffc84365"/>
    <p:sldId xmlns:r="http://schemas.openxmlformats.org/officeDocument/2006/relationships" id="258" r:id="R3bad3baa72ac4e33"/>
    <p:sldId xmlns:r="http://schemas.openxmlformats.org/officeDocument/2006/relationships" id="259" r:id="Rcc85d4161a804a0a"/>
    <p:sldId xmlns:r="http://schemas.openxmlformats.org/officeDocument/2006/relationships" id="260" r:id="Rdabec9fbfb324c3c"/>
    <p:sldId xmlns:r="http://schemas.openxmlformats.org/officeDocument/2006/relationships" id="261" r:id="R5da78a75620e4b6d"/>
    <p:sldId xmlns:r="http://schemas.openxmlformats.org/officeDocument/2006/relationships" id="262" r:id="Rca46674592a143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346cf47354749" /><Relationship Type="http://schemas.openxmlformats.org/officeDocument/2006/relationships/slide" Target="/ppt/slides/slide1.xml" Id="R7541c766c7104e68" /><Relationship Type="http://schemas.openxmlformats.org/officeDocument/2006/relationships/slide" Target="/ppt/slides/slide2.xml" Id="Ra8c13320ffc84365" /><Relationship Type="http://schemas.openxmlformats.org/officeDocument/2006/relationships/slide" Target="/ppt/slides/slide3.xml" Id="R3bad3baa72ac4e33" /><Relationship Type="http://schemas.openxmlformats.org/officeDocument/2006/relationships/slide" Target="/ppt/slides/slide4.xml" Id="Rcc85d4161a804a0a" /><Relationship Type="http://schemas.openxmlformats.org/officeDocument/2006/relationships/slide" Target="/ppt/slides/slide5.xml" Id="Rdabec9fbfb324c3c" /><Relationship Type="http://schemas.openxmlformats.org/officeDocument/2006/relationships/slide" Target="/ppt/slides/slide6.xml" Id="R5da78a75620e4b6d" /><Relationship Type="http://schemas.openxmlformats.org/officeDocument/2006/relationships/slide" Target="/ppt/slides/slide7.xml" Id="Rca46674592a143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45b398477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f52e5aac948e6" /><Relationship Type="http://schemas.openxmlformats.org/officeDocument/2006/relationships/theme" Target="/ppt/slideMasters/theme/theme1.xml" Id="R66d3f09dd288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ef52e5aac9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55cc2015b44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a434bf69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7444a5432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1cace7f7846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1d8562ea7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3255a05df4e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e335767e6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DYKK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DYKK AS ble etablert [år] og holder til i Torvastad.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996 720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STEIN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Storasundvegen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4260 Torvastad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jan@karmoydykk.com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