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e3e76e661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a0670ee1846b5"/>
  </p:sldMasterIdLst>
  <p:sldIdLst>
    <p:sldId xmlns:r="http://schemas.openxmlformats.org/officeDocument/2006/relationships" id="256" r:id="R09e0930f0eb042ba"/>
    <p:sldId xmlns:r="http://schemas.openxmlformats.org/officeDocument/2006/relationships" id="257" r:id="R9ac09a02970146bf"/>
    <p:sldId xmlns:r="http://schemas.openxmlformats.org/officeDocument/2006/relationships" id="258" r:id="R2f3aa354230949d4"/>
    <p:sldId xmlns:r="http://schemas.openxmlformats.org/officeDocument/2006/relationships" id="259" r:id="R46b77d6910e344a1"/>
    <p:sldId xmlns:r="http://schemas.openxmlformats.org/officeDocument/2006/relationships" id="260" r:id="R22325ece668c4c7e"/>
    <p:sldId xmlns:r="http://schemas.openxmlformats.org/officeDocument/2006/relationships" id="261" r:id="R4cea3da3fe1e4a30"/>
    <p:sldId xmlns:r="http://schemas.openxmlformats.org/officeDocument/2006/relationships" id="262" r:id="R0e5c8099428d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a0670ee1846b5" /><Relationship Type="http://schemas.openxmlformats.org/officeDocument/2006/relationships/slide" Target="/ppt/slides/slide1.xml" Id="R09e0930f0eb042ba" /><Relationship Type="http://schemas.openxmlformats.org/officeDocument/2006/relationships/slide" Target="/ppt/slides/slide2.xml" Id="R9ac09a02970146bf" /><Relationship Type="http://schemas.openxmlformats.org/officeDocument/2006/relationships/slide" Target="/ppt/slides/slide3.xml" Id="R2f3aa354230949d4" /><Relationship Type="http://schemas.openxmlformats.org/officeDocument/2006/relationships/slide" Target="/ppt/slides/slide4.xml" Id="R46b77d6910e344a1" /><Relationship Type="http://schemas.openxmlformats.org/officeDocument/2006/relationships/slide" Target="/ppt/slides/slide5.xml" Id="R22325ece668c4c7e" /><Relationship Type="http://schemas.openxmlformats.org/officeDocument/2006/relationships/slide" Target="/ppt/slides/slide6.xml" Id="R4cea3da3fe1e4a30" /><Relationship Type="http://schemas.openxmlformats.org/officeDocument/2006/relationships/slide" Target="/ppt/slides/slide7.xml" Id="R0e5c8099428d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43dc9147748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fe244c4f4a27" /><Relationship Type="http://schemas.openxmlformats.org/officeDocument/2006/relationships/theme" Target="/ppt/slideMasters/theme/theme1.xml" Id="R9ba94899ae03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6fe244c4f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118b03aa4a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ee346e976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c04a96c73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2079352a40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989f0c3f1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ecd258804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491ad06b7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