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b0ef7450c46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e3e25263c4b3e"/>
  </p:sldMasterIdLst>
  <p:sldIdLst>
    <p:sldId xmlns:r="http://schemas.openxmlformats.org/officeDocument/2006/relationships" id="256" r:id="Rc135563b9fb14d69"/>
    <p:sldId xmlns:r="http://schemas.openxmlformats.org/officeDocument/2006/relationships" id="257" r:id="R6a023ab53fd24257"/>
    <p:sldId xmlns:r="http://schemas.openxmlformats.org/officeDocument/2006/relationships" id="258" r:id="R91751f7e585646a4"/>
    <p:sldId xmlns:r="http://schemas.openxmlformats.org/officeDocument/2006/relationships" id="259" r:id="R78dd6c623534410c"/>
    <p:sldId xmlns:r="http://schemas.openxmlformats.org/officeDocument/2006/relationships" id="260" r:id="Re9146cc442eb479f"/>
    <p:sldId xmlns:r="http://schemas.openxmlformats.org/officeDocument/2006/relationships" id="261" r:id="R0489a28eb0654118"/>
    <p:sldId xmlns:r="http://schemas.openxmlformats.org/officeDocument/2006/relationships" id="262" r:id="R7c7a0c0b79b841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e3e25263c4b3e" /><Relationship Type="http://schemas.openxmlformats.org/officeDocument/2006/relationships/slide" Target="/ppt/slides/slide1.xml" Id="Rc135563b9fb14d69" /><Relationship Type="http://schemas.openxmlformats.org/officeDocument/2006/relationships/slide" Target="/ppt/slides/slide2.xml" Id="R6a023ab53fd24257" /><Relationship Type="http://schemas.openxmlformats.org/officeDocument/2006/relationships/slide" Target="/ppt/slides/slide3.xml" Id="R91751f7e585646a4" /><Relationship Type="http://schemas.openxmlformats.org/officeDocument/2006/relationships/slide" Target="/ppt/slides/slide4.xml" Id="R78dd6c623534410c" /><Relationship Type="http://schemas.openxmlformats.org/officeDocument/2006/relationships/slide" Target="/ppt/slides/slide5.xml" Id="Re9146cc442eb479f" /><Relationship Type="http://schemas.openxmlformats.org/officeDocument/2006/relationships/slide" Target="/ppt/slides/slide6.xml" Id="R0489a28eb0654118" /><Relationship Type="http://schemas.openxmlformats.org/officeDocument/2006/relationships/slide" Target="/ppt/slides/slide7.xml" Id="R7c7a0c0b79b841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e029b93a340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8878ea5b7462c" /><Relationship Type="http://schemas.openxmlformats.org/officeDocument/2006/relationships/theme" Target="/ppt/slideMasters/theme/theme1.xml" Id="R8b05c7e57aa340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8878ea5b746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38e10ce7541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a6a84afae48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ce416222e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2db055870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d6908d7b543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043895d2540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6e93fdbdf41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