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76b863b63542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ac015a84f4787"/>
  </p:sldMasterIdLst>
  <p:sldIdLst>
    <p:sldId xmlns:r="http://schemas.openxmlformats.org/officeDocument/2006/relationships" id="256" r:id="Rcbbb956b92074779"/>
    <p:sldId xmlns:r="http://schemas.openxmlformats.org/officeDocument/2006/relationships" id="257" r:id="R0403a620c9654820"/>
    <p:sldId xmlns:r="http://schemas.openxmlformats.org/officeDocument/2006/relationships" id="258" r:id="R5aeb99cdee58480b"/>
    <p:sldId xmlns:r="http://schemas.openxmlformats.org/officeDocument/2006/relationships" id="259" r:id="R85faaca8cd6c4c6b"/>
    <p:sldId xmlns:r="http://schemas.openxmlformats.org/officeDocument/2006/relationships" id="260" r:id="Rd4e2ec7bc0f14fef"/>
    <p:sldId xmlns:r="http://schemas.openxmlformats.org/officeDocument/2006/relationships" id="261" r:id="Reea6289232c74785"/>
    <p:sldId xmlns:r="http://schemas.openxmlformats.org/officeDocument/2006/relationships" id="262" r:id="R6b8df8ed0b56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ac015a84f4787" /><Relationship Type="http://schemas.openxmlformats.org/officeDocument/2006/relationships/slide" Target="/ppt/slides/slide1.xml" Id="Rcbbb956b92074779" /><Relationship Type="http://schemas.openxmlformats.org/officeDocument/2006/relationships/slide" Target="/ppt/slides/slide2.xml" Id="R0403a620c9654820" /><Relationship Type="http://schemas.openxmlformats.org/officeDocument/2006/relationships/slide" Target="/ppt/slides/slide3.xml" Id="R5aeb99cdee58480b" /><Relationship Type="http://schemas.openxmlformats.org/officeDocument/2006/relationships/slide" Target="/ppt/slides/slide4.xml" Id="R85faaca8cd6c4c6b" /><Relationship Type="http://schemas.openxmlformats.org/officeDocument/2006/relationships/slide" Target="/ppt/slides/slide5.xml" Id="Rd4e2ec7bc0f14fef" /><Relationship Type="http://schemas.openxmlformats.org/officeDocument/2006/relationships/slide" Target="/ppt/slides/slide6.xml" Id="Reea6289232c74785" /><Relationship Type="http://schemas.openxmlformats.org/officeDocument/2006/relationships/slide" Target="/ppt/slides/slide7.xml" Id="R6b8df8ed0b56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9e98355e048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d1431965a486a" /><Relationship Type="http://schemas.openxmlformats.org/officeDocument/2006/relationships/theme" Target="/ppt/slideMasters/theme/theme1.xml" Id="Rfa3282fc4ca940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2d1431965a48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46c5a520d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c8c3812da46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d55f8b8b3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648899eca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082a1155c4b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fd80d856d4e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a10293d77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EMILY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EMILY INVEST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2 246 541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2 269 608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THJØMØE CHARLOTTE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Meteorveien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3113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914 487 536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