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848b0a5e4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23c50fda24f32"/>
  </p:sldMasterIdLst>
  <p:sldIdLst>
    <p:sldId xmlns:r="http://schemas.openxmlformats.org/officeDocument/2006/relationships" id="256" r:id="Ra9f891eeb94f4af3"/>
    <p:sldId xmlns:r="http://schemas.openxmlformats.org/officeDocument/2006/relationships" id="257" r:id="R0bec30d8dcfb4dae"/>
    <p:sldId xmlns:r="http://schemas.openxmlformats.org/officeDocument/2006/relationships" id="258" r:id="R70ad0a05ec0b4942"/>
    <p:sldId xmlns:r="http://schemas.openxmlformats.org/officeDocument/2006/relationships" id="259" r:id="R85a0510c396b4c69"/>
    <p:sldId xmlns:r="http://schemas.openxmlformats.org/officeDocument/2006/relationships" id="260" r:id="R8ecf2e4915304a37"/>
    <p:sldId xmlns:r="http://schemas.openxmlformats.org/officeDocument/2006/relationships" id="261" r:id="R3ee7e0cb6e9a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23c50fda24f32" /><Relationship Type="http://schemas.openxmlformats.org/officeDocument/2006/relationships/slide" Target="/ppt/slides/slide1.xml" Id="Ra9f891eeb94f4af3" /><Relationship Type="http://schemas.openxmlformats.org/officeDocument/2006/relationships/slide" Target="/ppt/slides/slide2.xml" Id="R0bec30d8dcfb4dae" /><Relationship Type="http://schemas.openxmlformats.org/officeDocument/2006/relationships/slide" Target="/ppt/slides/slide3.xml" Id="R70ad0a05ec0b4942" /><Relationship Type="http://schemas.openxmlformats.org/officeDocument/2006/relationships/slide" Target="/ppt/slides/slide4.xml" Id="R85a0510c396b4c69" /><Relationship Type="http://schemas.openxmlformats.org/officeDocument/2006/relationships/slide" Target="/ppt/slides/slide5.xml" Id="R8ecf2e4915304a37" /><Relationship Type="http://schemas.openxmlformats.org/officeDocument/2006/relationships/slide" Target="/ppt/slides/slide6.xml" Id="R3ee7e0cb6e9a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94e0758e5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38db2a14f4646" /><Relationship Type="http://schemas.openxmlformats.org/officeDocument/2006/relationships/theme" Target="/ppt/slideMasters/theme/theme1.xml" Id="R462c312850b542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838db2a14f46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17e96e52e4e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c5a6adc71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940316ef045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97639b89245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745ca2b07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7a46a35bf4e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Forland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5379 Steinsland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914 526 310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