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6fd4ccd96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302870e534068"/>
  </p:sldMasterIdLst>
  <p:sldIdLst>
    <p:sldId xmlns:r="http://schemas.openxmlformats.org/officeDocument/2006/relationships" id="256" r:id="R30dba1060c2641aa"/>
    <p:sldId xmlns:r="http://schemas.openxmlformats.org/officeDocument/2006/relationships" id="257" r:id="R3c1f5228d4594f5c"/>
    <p:sldId xmlns:r="http://schemas.openxmlformats.org/officeDocument/2006/relationships" id="258" r:id="Rfa649ef736774240"/>
    <p:sldId xmlns:r="http://schemas.openxmlformats.org/officeDocument/2006/relationships" id="259" r:id="R113942b2ea824589"/>
    <p:sldId xmlns:r="http://schemas.openxmlformats.org/officeDocument/2006/relationships" id="260" r:id="R4cad72cd9e3d4315"/>
    <p:sldId xmlns:r="http://schemas.openxmlformats.org/officeDocument/2006/relationships" id="261" r:id="Re9060573af634205"/>
    <p:sldId xmlns:r="http://schemas.openxmlformats.org/officeDocument/2006/relationships" id="262" r:id="R8b107c4b976a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302870e534068" /><Relationship Type="http://schemas.openxmlformats.org/officeDocument/2006/relationships/slide" Target="/ppt/slides/slide1.xml" Id="R30dba1060c2641aa" /><Relationship Type="http://schemas.openxmlformats.org/officeDocument/2006/relationships/slide" Target="/ppt/slides/slide2.xml" Id="R3c1f5228d4594f5c" /><Relationship Type="http://schemas.openxmlformats.org/officeDocument/2006/relationships/slide" Target="/ppt/slides/slide3.xml" Id="Rfa649ef736774240" /><Relationship Type="http://schemas.openxmlformats.org/officeDocument/2006/relationships/slide" Target="/ppt/slides/slide4.xml" Id="R113942b2ea824589" /><Relationship Type="http://schemas.openxmlformats.org/officeDocument/2006/relationships/slide" Target="/ppt/slides/slide5.xml" Id="R4cad72cd9e3d4315" /><Relationship Type="http://schemas.openxmlformats.org/officeDocument/2006/relationships/slide" Target="/ppt/slides/slide6.xml" Id="Re9060573af634205" /><Relationship Type="http://schemas.openxmlformats.org/officeDocument/2006/relationships/slide" Target="/ppt/slides/slide7.xml" Id="R8b107c4b976a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4f569d841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26a95f2894404" /><Relationship Type="http://schemas.openxmlformats.org/officeDocument/2006/relationships/theme" Target="/ppt/slideMasters/theme/theme1.xml" Id="R380bec32c00b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26a95f289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29f31335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805c8fa3d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925608047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95448c34a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8244a0a2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a3ec3b236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baa47449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HOLDING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HELGHEIM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