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21998788443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9cd1f2063f405a"/>
  </p:sldMasterIdLst>
  <p:sldIdLst>
    <p:sldId xmlns:r="http://schemas.openxmlformats.org/officeDocument/2006/relationships" id="256" r:id="Rb287279aa80d4956"/>
    <p:sldId xmlns:r="http://schemas.openxmlformats.org/officeDocument/2006/relationships" id="257" r:id="Redad8e4aca2847bc"/>
    <p:sldId xmlns:r="http://schemas.openxmlformats.org/officeDocument/2006/relationships" id="258" r:id="Rbd97b087c16d4352"/>
    <p:sldId xmlns:r="http://schemas.openxmlformats.org/officeDocument/2006/relationships" id="259" r:id="Rf3330f165f094529"/>
    <p:sldId xmlns:r="http://schemas.openxmlformats.org/officeDocument/2006/relationships" id="260" r:id="R5f457c1bcfa34b23"/>
    <p:sldId xmlns:r="http://schemas.openxmlformats.org/officeDocument/2006/relationships" id="261" r:id="R07bf0b9cf6314a33"/>
    <p:sldId xmlns:r="http://schemas.openxmlformats.org/officeDocument/2006/relationships" id="262" r:id="R2ee73683f0e245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cd1f2063f405a" /><Relationship Type="http://schemas.openxmlformats.org/officeDocument/2006/relationships/slide" Target="/ppt/slides/slide1.xml" Id="Rb287279aa80d4956" /><Relationship Type="http://schemas.openxmlformats.org/officeDocument/2006/relationships/slide" Target="/ppt/slides/slide2.xml" Id="Redad8e4aca2847bc" /><Relationship Type="http://schemas.openxmlformats.org/officeDocument/2006/relationships/slide" Target="/ppt/slides/slide3.xml" Id="Rbd97b087c16d4352" /><Relationship Type="http://schemas.openxmlformats.org/officeDocument/2006/relationships/slide" Target="/ppt/slides/slide4.xml" Id="Rf3330f165f094529" /><Relationship Type="http://schemas.openxmlformats.org/officeDocument/2006/relationships/slide" Target="/ppt/slides/slide5.xml" Id="R5f457c1bcfa34b23" /><Relationship Type="http://schemas.openxmlformats.org/officeDocument/2006/relationships/slide" Target="/ppt/slides/slide6.xml" Id="R07bf0b9cf6314a33" /><Relationship Type="http://schemas.openxmlformats.org/officeDocument/2006/relationships/slide" Target="/ppt/slides/slide7.xml" Id="R2ee73683f0e245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e43fdf8b546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a084bacb94f27" /><Relationship Type="http://schemas.openxmlformats.org/officeDocument/2006/relationships/theme" Target="/ppt/slideMasters/theme/theme1.xml" Id="Rd375c60936a5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ea084bacb94f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8f5ec70574b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5fd57f6ad4d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35f06a1454b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1b5a882de4a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2c973e6384e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08ab893ec44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2503bb42748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TOMLAR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TOMLAR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TOM MONCLAIR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 Monclair Larsen, Kristtornvegen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914 720 621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