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1fc8879379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2d8909f2d4fce"/>
  </p:sldMasterIdLst>
  <p:sldIdLst>
    <p:sldId xmlns:r="http://schemas.openxmlformats.org/officeDocument/2006/relationships" id="256" r:id="R70f76b9c72824729"/>
    <p:sldId xmlns:r="http://schemas.openxmlformats.org/officeDocument/2006/relationships" id="257" r:id="R2fdce5c2cb9e48e1"/>
    <p:sldId xmlns:r="http://schemas.openxmlformats.org/officeDocument/2006/relationships" id="258" r:id="R260298b3d9ae48b8"/>
    <p:sldId xmlns:r="http://schemas.openxmlformats.org/officeDocument/2006/relationships" id="259" r:id="Rc6d2697f106a4223"/>
    <p:sldId xmlns:r="http://schemas.openxmlformats.org/officeDocument/2006/relationships" id="260" r:id="R99fde5305f4f4a66"/>
    <p:sldId xmlns:r="http://schemas.openxmlformats.org/officeDocument/2006/relationships" id="261" r:id="Rfcc46fd1bacb471a"/>
    <p:sldId xmlns:r="http://schemas.openxmlformats.org/officeDocument/2006/relationships" id="262" r:id="Rb6a9bfe2d68d44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2d8909f2d4fce" /><Relationship Type="http://schemas.openxmlformats.org/officeDocument/2006/relationships/slide" Target="/ppt/slides/slide1.xml" Id="R70f76b9c72824729" /><Relationship Type="http://schemas.openxmlformats.org/officeDocument/2006/relationships/slide" Target="/ppt/slides/slide2.xml" Id="R2fdce5c2cb9e48e1" /><Relationship Type="http://schemas.openxmlformats.org/officeDocument/2006/relationships/slide" Target="/ppt/slides/slide3.xml" Id="R260298b3d9ae48b8" /><Relationship Type="http://schemas.openxmlformats.org/officeDocument/2006/relationships/slide" Target="/ppt/slides/slide4.xml" Id="Rc6d2697f106a4223" /><Relationship Type="http://schemas.openxmlformats.org/officeDocument/2006/relationships/slide" Target="/ppt/slides/slide5.xml" Id="R99fde5305f4f4a66" /><Relationship Type="http://schemas.openxmlformats.org/officeDocument/2006/relationships/slide" Target="/ppt/slides/slide6.xml" Id="Rfcc46fd1bacb471a" /><Relationship Type="http://schemas.openxmlformats.org/officeDocument/2006/relationships/slide" Target="/ppt/slides/slide7.xml" Id="Rb6a9bfe2d68d44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c30cc90f1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69a4410264a75" /><Relationship Type="http://schemas.openxmlformats.org/officeDocument/2006/relationships/theme" Target="/ppt/slideMasters/theme/theme1.xml" Id="Re4893d72b2e747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469a4410264a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9eb6addb949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27441590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465086a30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b0c8fcd1745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82b0b43cd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d04101f3f4b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354914a5b4c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OG RUUD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OG RUUD VVS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165 838 350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36 877 360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