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0233f8a1c54c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2d67ba1714344"/>
  </p:sldMasterIdLst>
  <p:sldIdLst>
    <p:sldId xmlns:r="http://schemas.openxmlformats.org/officeDocument/2006/relationships" id="256" r:id="R0b0c65fabf4f47b0"/>
    <p:sldId xmlns:r="http://schemas.openxmlformats.org/officeDocument/2006/relationships" id="257" r:id="R3aaa3250d666424e"/>
    <p:sldId xmlns:r="http://schemas.openxmlformats.org/officeDocument/2006/relationships" id="258" r:id="Rd7310c47e4a641ff"/>
    <p:sldId xmlns:r="http://schemas.openxmlformats.org/officeDocument/2006/relationships" id="259" r:id="R2d911c95e2794105"/>
    <p:sldId xmlns:r="http://schemas.openxmlformats.org/officeDocument/2006/relationships" id="260" r:id="Rfcd67dacaa6b40a4"/>
    <p:sldId xmlns:r="http://schemas.openxmlformats.org/officeDocument/2006/relationships" id="261" r:id="R89aea30b89d1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2d67ba1714344" /><Relationship Type="http://schemas.openxmlformats.org/officeDocument/2006/relationships/slide" Target="/ppt/slides/slide1.xml" Id="R0b0c65fabf4f47b0" /><Relationship Type="http://schemas.openxmlformats.org/officeDocument/2006/relationships/slide" Target="/ppt/slides/slide2.xml" Id="R3aaa3250d666424e" /><Relationship Type="http://schemas.openxmlformats.org/officeDocument/2006/relationships/slide" Target="/ppt/slides/slide3.xml" Id="Rd7310c47e4a641ff" /><Relationship Type="http://schemas.openxmlformats.org/officeDocument/2006/relationships/slide" Target="/ppt/slides/slide4.xml" Id="R2d911c95e2794105" /><Relationship Type="http://schemas.openxmlformats.org/officeDocument/2006/relationships/slide" Target="/ppt/slides/slide5.xml" Id="Rfcd67dacaa6b40a4" /><Relationship Type="http://schemas.openxmlformats.org/officeDocument/2006/relationships/slide" Target="/ppt/slides/slide6.xml" Id="R89aea30b89d1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0d3185dc8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4a832f5594dd8" /><Relationship Type="http://schemas.openxmlformats.org/officeDocument/2006/relationships/theme" Target="/ppt/slideMasters/theme/theme1.xml" Id="Reead9f295a70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4a832f559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39ff59dbc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234caa8e2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5c0cd992e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e82e9150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154775a9447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770f831f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