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07f07f5e3d4b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977a424c2742c4"/>
  </p:sldMasterIdLst>
  <p:sldIdLst>
    <p:sldId xmlns:r="http://schemas.openxmlformats.org/officeDocument/2006/relationships" id="256" r:id="R191306d632064a2e"/>
    <p:sldId xmlns:r="http://schemas.openxmlformats.org/officeDocument/2006/relationships" id="257" r:id="R990f3537f8fd4eec"/>
    <p:sldId xmlns:r="http://schemas.openxmlformats.org/officeDocument/2006/relationships" id="258" r:id="R8cc5faf382d94ae5"/>
    <p:sldId xmlns:r="http://schemas.openxmlformats.org/officeDocument/2006/relationships" id="259" r:id="Rcabbd4b786744abb"/>
    <p:sldId xmlns:r="http://schemas.openxmlformats.org/officeDocument/2006/relationships" id="260" r:id="R247ac67acea74beb"/>
    <p:sldId xmlns:r="http://schemas.openxmlformats.org/officeDocument/2006/relationships" id="261" r:id="R4bab334e004042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77a424c2742c4" /><Relationship Type="http://schemas.openxmlformats.org/officeDocument/2006/relationships/slide" Target="/ppt/slides/slide1.xml" Id="R191306d632064a2e" /><Relationship Type="http://schemas.openxmlformats.org/officeDocument/2006/relationships/slide" Target="/ppt/slides/slide2.xml" Id="R990f3537f8fd4eec" /><Relationship Type="http://schemas.openxmlformats.org/officeDocument/2006/relationships/slide" Target="/ppt/slides/slide3.xml" Id="R8cc5faf382d94ae5" /><Relationship Type="http://schemas.openxmlformats.org/officeDocument/2006/relationships/slide" Target="/ppt/slides/slide4.xml" Id="Rcabbd4b786744abb" /><Relationship Type="http://schemas.openxmlformats.org/officeDocument/2006/relationships/slide" Target="/ppt/slides/slide5.xml" Id="R247ac67acea74beb" /><Relationship Type="http://schemas.openxmlformats.org/officeDocument/2006/relationships/slide" Target="/ppt/slides/slide6.xml" Id="R4bab334e004042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9b4b9670c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89fa4d4ef4e33" /><Relationship Type="http://schemas.openxmlformats.org/officeDocument/2006/relationships/theme" Target="/ppt/slideMasters/theme/theme1.xml" Id="Ra293c75ef47c4c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b89fa4d4ef4e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716c129914c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09965593140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d89e64bdb48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cdcd667b94f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622e5b7ba45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f90a749f54a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 EAST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EAST COMPANY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