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d6e5f9bca04a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17fc5ceb2248c6"/>
  </p:sldMasterIdLst>
  <p:sldIdLst>
    <p:sldId xmlns:r="http://schemas.openxmlformats.org/officeDocument/2006/relationships" id="256" r:id="R41e84c23584a4c28"/>
    <p:sldId xmlns:r="http://schemas.openxmlformats.org/officeDocument/2006/relationships" id="257" r:id="Rce134d31131c4d91"/>
    <p:sldId xmlns:r="http://schemas.openxmlformats.org/officeDocument/2006/relationships" id="258" r:id="Rd3e7d05dd90f44f6"/>
    <p:sldId xmlns:r="http://schemas.openxmlformats.org/officeDocument/2006/relationships" id="259" r:id="R3e4dd6b524e64341"/>
    <p:sldId xmlns:r="http://schemas.openxmlformats.org/officeDocument/2006/relationships" id="260" r:id="R17eb020548b348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17fc5ceb2248c6" /><Relationship Type="http://schemas.openxmlformats.org/officeDocument/2006/relationships/slide" Target="/ppt/slides/slide1.xml" Id="R41e84c23584a4c28" /><Relationship Type="http://schemas.openxmlformats.org/officeDocument/2006/relationships/slide" Target="/ppt/slides/slide2.xml" Id="Rce134d31131c4d91" /><Relationship Type="http://schemas.openxmlformats.org/officeDocument/2006/relationships/slide" Target="/ppt/slides/slide3.xml" Id="Rd3e7d05dd90f44f6" /><Relationship Type="http://schemas.openxmlformats.org/officeDocument/2006/relationships/slide" Target="/ppt/slides/slide4.xml" Id="R3e4dd6b524e64341" /><Relationship Type="http://schemas.openxmlformats.org/officeDocument/2006/relationships/slide" Target="/ppt/slides/slide5.xml" Id="R17eb020548b348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15a05649d34d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df0d130b74d03" /><Relationship Type="http://schemas.openxmlformats.org/officeDocument/2006/relationships/theme" Target="/ppt/slideMasters/theme/theme1.xml" Id="Re67cb39f36ce4c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3df0d130b74d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edd62bc28348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68951f40d741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70de4a390946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c38c94d3b94c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61a018b0eb40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STAFFING HOUSE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STAFFING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STAFFING HOUSE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STAFFING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STAFFING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STAFFING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914 760 739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STAFFING HOUSE AS</a:t>
            </a:r>
          </a:p>
        </p:txBody>
      </p:sp>
    </p:spTree>
  </p:cSld>
  <p:clrMapOvr>
    <a:masterClrMapping xmlns:a="http://schemas.openxmlformats.org/drawingml/2006/main"/>
  </p:clrMapOvr>
</p:sld>
</file>