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677e232cb547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05371e458d44c5"/>
  </p:sldMasterIdLst>
  <p:sldIdLst>
    <p:sldId xmlns:r="http://schemas.openxmlformats.org/officeDocument/2006/relationships" id="256" r:id="R6d6703e257e84e34"/>
    <p:sldId xmlns:r="http://schemas.openxmlformats.org/officeDocument/2006/relationships" id="257" r:id="R8ba67284c0e3424d"/>
    <p:sldId xmlns:r="http://schemas.openxmlformats.org/officeDocument/2006/relationships" id="258" r:id="R1b8972b4e48f4737"/>
    <p:sldId xmlns:r="http://schemas.openxmlformats.org/officeDocument/2006/relationships" id="259" r:id="R4fc2f07685b04ee0"/>
    <p:sldId xmlns:r="http://schemas.openxmlformats.org/officeDocument/2006/relationships" id="260" r:id="R551943f419fe469a"/>
    <p:sldId xmlns:r="http://schemas.openxmlformats.org/officeDocument/2006/relationships" id="261" r:id="Rdfdfb3f1dbe841e7"/>
    <p:sldId xmlns:r="http://schemas.openxmlformats.org/officeDocument/2006/relationships" id="262" r:id="Ra1e783b51b404e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05371e458d44c5" /><Relationship Type="http://schemas.openxmlformats.org/officeDocument/2006/relationships/slide" Target="/ppt/slides/slide1.xml" Id="R6d6703e257e84e34" /><Relationship Type="http://schemas.openxmlformats.org/officeDocument/2006/relationships/slide" Target="/ppt/slides/slide2.xml" Id="R8ba67284c0e3424d" /><Relationship Type="http://schemas.openxmlformats.org/officeDocument/2006/relationships/slide" Target="/ppt/slides/slide3.xml" Id="R1b8972b4e48f4737" /><Relationship Type="http://schemas.openxmlformats.org/officeDocument/2006/relationships/slide" Target="/ppt/slides/slide4.xml" Id="R4fc2f07685b04ee0" /><Relationship Type="http://schemas.openxmlformats.org/officeDocument/2006/relationships/slide" Target="/ppt/slides/slide5.xml" Id="R551943f419fe469a" /><Relationship Type="http://schemas.openxmlformats.org/officeDocument/2006/relationships/slide" Target="/ppt/slides/slide6.xml" Id="Rdfdfb3f1dbe841e7" /><Relationship Type="http://schemas.openxmlformats.org/officeDocument/2006/relationships/slide" Target="/ppt/slides/slide7.xml" Id="Ra1e783b51b404e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798d1de2e943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c583acbbc4fa0" /><Relationship Type="http://schemas.openxmlformats.org/officeDocument/2006/relationships/theme" Target="/ppt/slideMasters/theme/theme1.xml" Id="R586e6086216648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0c583acbbc4f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d7fcc3c9f40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6efe8014647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3d892948540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7b29e9a784a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cc9bc22f14f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90e8ac5fc44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ba2b515424e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Kamgarn Industri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Kamgarn Industri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539 247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−6 037 310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−5 797 310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137 503 313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CAMPUS SINSEN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Bolette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914 780 608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