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4923bd7f254b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8250dcd544eba"/>
  </p:sldMasterIdLst>
  <p:sldIdLst>
    <p:sldId xmlns:r="http://schemas.openxmlformats.org/officeDocument/2006/relationships" id="256" r:id="R34420a95e6db49a9"/>
    <p:sldId xmlns:r="http://schemas.openxmlformats.org/officeDocument/2006/relationships" id="257" r:id="R513cf8bb3c9846ae"/>
    <p:sldId xmlns:r="http://schemas.openxmlformats.org/officeDocument/2006/relationships" id="258" r:id="Rc3d45420c0834364"/>
    <p:sldId xmlns:r="http://schemas.openxmlformats.org/officeDocument/2006/relationships" id="259" r:id="R357727fc134b497f"/>
    <p:sldId xmlns:r="http://schemas.openxmlformats.org/officeDocument/2006/relationships" id="260" r:id="R96505c5b885c40be"/>
    <p:sldId xmlns:r="http://schemas.openxmlformats.org/officeDocument/2006/relationships" id="261" r:id="R52fc2f3ad8bb4f6c"/>
    <p:sldId xmlns:r="http://schemas.openxmlformats.org/officeDocument/2006/relationships" id="262" r:id="Re1664055896d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8250dcd544eba" /><Relationship Type="http://schemas.openxmlformats.org/officeDocument/2006/relationships/slide" Target="/ppt/slides/slide1.xml" Id="R34420a95e6db49a9" /><Relationship Type="http://schemas.openxmlformats.org/officeDocument/2006/relationships/slide" Target="/ppt/slides/slide2.xml" Id="R513cf8bb3c9846ae" /><Relationship Type="http://schemas.openxmlformats.org/officeDocument/2006/relationships/slide" Target="/ppt/slides/slide3.xml" Id="Rc3d45420c0834364" /><Relationship Type="http://schemas.openxmlformats.org/officeDocument/2006/relationships/slide" Target="/ppt/slides/slide4.xml" Id="R357727fc134b497f" /><Relationship Type="http://schemas.openxmlformats.org/officeDocument/2006/relationships/slide" Target="/ppt/slides/slide5.xml" Id="R96505c5b885c40be" /><Relationship Type="http://schemas.openxmlformats.org/officeDocument/2006/relationships/slide" Target="/ppt/slides/slide6.xml" Id="R52fc2f3ad8bb4f6c" /><Relationship Type="http://schemas.openxmlformats.org/officeDocument/2006/relationships/slide" Target="/ppt/slides/slide7.xml" Id="Re1664055896d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92f0f1ba7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1c3667b424752" /><Relationship Type="http://schemas.openxmlformats.org/officeDocument/2006/relationships/theme" Target="/ppt/slideMasters/theme/theme1.xml" Id="Rcb7ccc81bafd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21c3667b42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2b48ab9e3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a2e87a86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2cd36c81948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c5f54b372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795c23394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ba00413dc42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30ddf39b3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