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eb9df906ca4d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c26effcb1427a"/>
  </p:sldMasterIdLst>
  <p:sldIdLst>
    <p:sldId xmlns:r="http://schemas.openxmlformats.org/officeDocument/2006/relationships" id="256" r:id="R546ef265b7264e79"/>
    <p:sldId xmlns:r="http://schemas.openxmlformats.org/officeDocument/2006/relationships" id="257" r:id="R37133d69fbfd4717"/>
    <p:sldId xmlns:r="http://schemas.openxmlformats.org/officeDocument/2006/relationships" id="258" r:id="R4423877bce0d4b53"/>
    <p:sldId xmlns:r="http://schemas.openxmlformats.org/officeDocument/2006/relationships" id="259" r:id="Rfee2fa0840e34efa"/>
    <p:sldId xmlns:r="http://schemas.openxmlformats.org/officeDocument/2006/relationships" id="260" r:id="R28f3926e16694d9f"/>
    <p:sldId xmlns:r="http://schemas.openxmlformats.org/officeDocument/2006/relationships" id="261" r:id="R901d07edb3ab46e4"/>
    <p:sldId xmlns:r="http://schemas.openxmlformats.org/officeDocument/2006/relationships" id="262" r:id="R7363d482f528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c26effcb1427a" /><Relationship Type="http://schemas.openxmlformats.org/officeDocument/2006/relationships/slide" Target="/ppt/slides/slide1.xml" Id="R546ef265b7264e79" /><Relationship Type="http://schemas.openxmlformats.org/officeDocument/2006/relationships/slide" Target="/ppt/slides/slide2.xml" Id="R37133d69fbfd4717" /><Relationship Type="http://schemas.openxmlformats.org/officeDocument/2006/relationships/slide" Target="/ppt/slides/slide3.xml" Id="R4423877bce0d4b53" /><Relationship Type="http://schemas.openxmlformats.org/officeDocument/2006/relationships/slide" Target="/ppt/slides/slide4.xml" Id="Rfee2fa0840e34efa" /><Relationship Type="http://schemas.openxmlformats.org/officeDocument/2006/relationships/slide" Target="/ppt/slides/slide5.xml" Id="R28f3926e16694d9f" /><Relationship Type="http://schemas.openxmlformats.org/officeDocument/2006/relationships/slide" Target="/ppt/slides/slide6.xml" Id="R901d07edb3ab46e4" /><Relationship Type="http://schemas.openxmlformats.org/officeDocument/2006/relationships/slide" Target="/ppt/slides/slide7.xml" Id="R7363d482f528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fae440d61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52eeb3666429e" /><Relationship Type="http://schemas.openxmlformats.org/officeDocument/2006/relationships/theme" Target="/ppt/slideMasters/theme/theme1.xml" Id="R3615864e620f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52eeb3666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ae35d204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d878e9f92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15c373f2c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e0209c16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6f6e60d054a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b17a5e67c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e69713e5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GEX CAPITAL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19 075 305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ERICSON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Granfaret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