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541af8393945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cd11fe706d4353"/>
  </p:sldMasterIdLst>
  <p:sldIdLst>
    <p:sldId xmlns:r="http://schemas.openxmlformats.org/officeDocument/2006/relationships" id="256" r:id="R17c2fe7d1cf04c30"/>
    <p:sldId xmlns:r="http://schemas.openxmlformats.org/officeDocument/2006/relationships" id="257" r:id="R46dae879d9ce41c5"/>
    <p:sldId xmlns:r="http://schemas.openxmlformats.org/officeDocument/2006/relationships" id="258" r:id="Rda4d2d2b4d3a4aa5"/>
    <p:sldId xmlns:r="http://schemas.openxmlformats.org/officeDocument/2006/relationships" id="259" r:id="R64f53f52075741ac"/>
    <p:sldId xmlns:r="http://schemas.openxmlformats.org/officeDocument/2006/relationships" id="260" r:id="Red2974e0cccf4a80"/>
    <p:sldId xmlns:r="http://schemas.openxmlformats.org/officeDocument/2006/relationships" id="261" r:id="Ra006c042a89541c9"/>
    <p:sldId xmlns:r="http://schemas.openxmlformats.org/officeDocument/2006/relationships" id="262" r:id="R05efbde036814e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d11fe706d4353" /><Relationship Type="http://schemas.openxmlformats.org/officeDocument/2006/relationships/slide" Target="/ppt/slides/slide1.xml" Id="R17c2fe7d1cf04c30" /><Relationship Type="http://schemas.openxmlformats.org/officeDocument/2006/relationships/slide" Target="/ppt/slides/slide2.xml" Id="R46dae879d9ce41c5" /><Relationship Type="http://schemas.openxmlformats.org/officeDocument/2006/relationships/slide" Target="/ppt/slides/slide3.xml" Id="Rda4d2d2b4d3a4aa5" /><Relationship Type="http://schemas.openxmlformats.org/officeDocument/2006/relationships/slide" Target="/ppt/slides/slide4.xml" Id="R64f53f52075741ac" /><Relationship Type="http://schemas.openxmlformats.org/officeDocument/2006/relationships/slide" Target="/ppt/slides/slide5.xml" Id="Red2974e0cccf4a80" /><Relationship Type="http://schemas.openxmlformats.org/officeDocument/2006/relationships/slide" Target="/ppt/slides/slide6.xml" Id="Ra006c042a89541c9" /><Relationship Type="http://schemas.openxmlformats.org/officeDocument/2006/relationships/slide" Target="/ppt/slides/slide7.xml" Id="R05efbde036814e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0a7a90848f4f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0834492a44f64" /><Relationship Type="http://schemas.openxmlformats.org/officeDocument/2006/relationships/theme" Target="/ppt/slideMasters/theme/theme1.xml" Id="R43af2f2c79ca4a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a0834492a44f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71cc2733243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39ef587a34b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e195a4fb945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f87e71aae4b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8c7478ecd48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c7c81282a4e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5468fc40548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MERBAU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MERBAU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MERBAU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MERBAU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MERBAU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MERBAU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3 605 374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10 258 074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11 928 124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MERBAU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MILLE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MERBAU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Grefsenveien 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914 948 673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MERBAU HOLDING AS</a:t>
            </a:r>
          </a:p>
        </p:txBody>
      </p:sp>
    </p:spTree>
  </p:cSld>
  <p:clrMapOvr>
    <a:masterClrMapping xmlns:a="http://schemas.openxmlformats.org/drawingml/2006/main"/>
  </p:clrMapOvr>
</p:sld>
</file>