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5f973d514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8b9f8bcac43a7"/>
  </p:sldMasterIdLst>
  <p:sldIdLst>
    <p:sldId xmlns:r="http://schemas.openxmlformats.org/officeDocument/2006/relationships" id="256" r:id="R0c2f1648d5264342"/>
    <p:sldId xmlns:r="http://schemas.openxmlformats.org/officeDocument/2006/relationships" id="257" r:id="R06e684f365f34892"/>
    <p:sldId xmlns:r="http://schemas.openxmlformats.org/officeDocument/2006/relationships" id="258" r:id="R05f2393f996b4b60"/>
    <p:sldId xmlns:r="http://schemas.openxmlformats.org/officeDocument/2006/relationships" id="259" r:id="R0988e026526749ca"/>
    <p:sldId xmlns:r="http://schemas.openxmlformats.org/officeDocument/2006/relationships" id="260" r:id="R9b3c93db5d03410b"/>
    <p:sldId xmlns:r="http://schemas.openxmlformats.org/officeDocument/2006/relationships" id="261" r:id="Re316d550b783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8b9f8bcac43a7" /><Relationship Type="http://schemas.openxmlformats.org/officeDocument/2006/relationships/slide" Target="/ppt/slides/slide1.xml" Id="R0c2f1648d5264342" /><Relationship Type="http://schemas.openxmlformats.org/officeDocument/2006/relationships/slide" Target="/ppt/slides/slide2.xml" Id="R06e684f365f34892" /><Relationship Type="http://schemas.openxmlformats.org/officeDocument/2006/relationships/slide" Target="/ppt/slides/slide3.xml" Id="R05f2393f996b4b60" /><Relationship Type="http://schemas.openxmlformats.org/officeDocument/2006/relationships/slide" Target="/ppt/slides/slide4.xml" Id="R0988e026526749ca" /><Relationship Type="http://schemas.openxmlformats.org/officeDocument/2006/relationships/slide" Target="/ppt/slides/slide5.xml" Id="R9b3c93db5d03410b" /><Relationship Type="http://schemas.openxmlformats.org/officeDocument/2006/relationships/slide" Target="/ppt/slides/slide6.xml" Id="Re316d550b783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04071b4864d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c0f3254a747e5" /><Relationship Type="http://schemas.openxmlformats.org/officeDocument/2006/relationships/theme" Target="/ppt/slideMasters/theme/theme1.xml" Id="R8d49929ef20b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c0f3254a7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640c8708a4a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5b72ebe7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a3a65d284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ed9c3bb0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421862a1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52c5b408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