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aff59775545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8c18d2f854d7c"/>
  </p:sldMasterIdLst>
  <p:sldIdLst>
    <p:sldId xmlns:r="http://schemas.openxmlformats.org/officeDocument/2006/relationships" id="256" r:id="R4627fc9d8b194ac3"/>
    <p:sldId xmlns:r="http://schemas.openxmlformats.org/officeDocument/2006/relationships" id="257" r:id="R927c0d1911c44cc9"/>
    <p:sldId xmlns:r="http://schemas.openxmlformats.org/officeDocument/2006/relationships" id="258" r:id="Rb6252fd579b84adc"/>
    <p:sldId xmlns:r="http://schemas.openxmlformats.org/officeDocument/2006/relationships" id="259" r:id="Ra45aeba6cab34398"/>
    <p:sldId xmlns:r="http://schemas.openxmlformats.org/officeDocument/2006/relationships" id="260" r:id="R0e9deb7863694941"/>
    <p:sldId xmlns:r="http://schemas.openxmlformats.org/officeDocument/2006/relationships" id="261" r:id="R6618444e1e3f433b"/>
    <p:sldId xmlns:r="http://schemas.openxmlformats.org/officeDocument/2006/relationships" id="262" r:id="R1d53ce001c21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8c18d2f854d7c" /><Relationship Type="http://schemas.openxmlformats.org/officeDocument/2006/relationships/slide" Target="/ppt/slides/slide1.xml" Id="R4627fc9d8b194ac3" /><Relationship Type="http://schemas.openxmlformats.org/officeDocument/2006/relationships/slide" Target="/ppt/slides/slide2.xml" Id="R927c0d1911c44cc9" /><Relationship Type="http://schemas.openxmlformats.org/officeDocument/2006/relationships/slide" Target="/ppt/slides/slide3.xml" Id="Rb6252fd579b84adc" /><Relationship Type="http://schemas.openxmlformats.org/officeDocument/2006/relationships/slide" Target="/ppt/slides/slide4.xml" Id="Ra45aeba6cab34398" /><Relationship Type="http://schemas.openxmlformats.org/officeDocument/2006/relationships/slide" Target="/ppt/slides/slide5.xml" Id="R0e9deb7863694941" /><Relationship Type="http://schemas.openxmlformats.org/officeDocument/2006/relationships/slide" Target="/ppt/slides/slide6.xml" Id="R6618444e1e3f433b" /><Relationship Type="http://schemas.openxmlformats.org/officeDocument/2006/relationships/slide" Target="/ppt/slides/slide7.xml" Id="R1d53ce001c21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6a6cdd2f2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626da0ce4567" /><Relationship Type="http://schemas.openxmlformats.org/officeDocument/2006/relationships/theme" Target="/ppt/slideMasters/theme/theme1.xml" Id="Rc263fc509d21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0626da0ce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478204cd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5f22eb8d4d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2054c2a62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7a1657e9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263c48f4d4e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8028a6bc04c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24886f69a44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